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0" r:id="rId2"/>
    <p:sldId id="261" r:id="rId3"/>
  </p:sldIdLst>
  <p:sldSz cx="9144000" cy="6858000" type="screen4x3"/>
  <p:notesSz cx="6858000" cy="9144000"/>
  <p:embeddedFontLst>
    <p:embeddedFont>
      <p:font typeface="Calibri" pitchFamily="34" charset="0"/>
      <p:regular r:id="rId4"/>
      <p:bold r:id="rId5"/>
      <p:italic r:id="rId6"/>
      <p:boldItalic r:id="rId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57" d="100"/>
          <a:sy n="57" d="100"/>
        </p:scale>
        <p:origin x="-173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476672"/>
            <a:ext cx="7787208" cy="4595402"/>
          </a:xfrm>
        </p:spPr>
        <p:txBody>
          <a:bodyPr/>
          <a:lstStyle/>
          <a:p>
            <a:r>
              <a:rPr lang="ru-RU" sz="2400" dirty="0" smtClean="0"/>
              <a:t>Финансовая грамотность </a:t>
            </a:r>
            <a:r>
              <a:rPr lang="ru-RU" sz="2400" dirty="0" smtClean="0"/>
              <a:t>дошкольника не только приближает ребенка к реальной жизни, обучая его ориентироваться в происходящем в стране, но и формирует деловые качества личности. В нашем детском саду проводится планомерная работа по обучению детей финансовой грамотности.</a:t>
            </a:r>
            <a:endParaRPr lang="ru-RU" sz="2400" dirty="0"/>
          </a:p>
        </p:txBody>
      </p:sp>
      <p:pic>
        <p:nvPicPr>
          <p:cNvPr id="2" name="Picture 2" descr="C:\Users\ДетСад\Desktop\image-26-05-26-10-08-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852936"/>
            <a:ext cx="4296139" cy="3222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ДетСад\Desktop\image-27-05-26-07-5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924944"/>
            <a:ext cx="4176464" cy="3132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тСад\Desktop\image-27-05-26-07-53-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4416152" cy="33121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ДетСад\Desktop\image-27-05-26-07-53-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908720"/>
            <a:ext cx="3690156" cy="4920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6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39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Calibri</vt:lpstr>
      <vt:lpstr>1_Тема Office</vt:lpstr>
      <vt:lpstr>Финансовая грамотность дошкольника не только приближает ребенка к реальной жизни, обучая его ориентироваться в происходящем в стране, но и формирует деловые качества личности. В нашем детском саду проводится планомерная работа по обучению детей финансовой грамотности.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</dc:title>
  <dc:creator>Фокина Лидия Петровна</dc:creator>
  <cp:keywords>Шаблон презентации</cp:keywords>
  <cp:lastModifiedBy>ДетСад</cp:lastModifiedBy>
  <cp:revision>98</cp:revision>
  <dcterms:created xsi:type="dcterms:W3CDTF">2014-07-06T18:18:01Z</dcterms:created>
  <dcterms:modified xsi:type="dcterms:W3CDTF">2026-05-27T05:00:52Z</dcterms:modified>
</cp:coreProperties>
</file>