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3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16424" cy="4595402"/>
          </a:xfrm>
        </p:spPr>
        <p:txBody>
          <a:bodyPr/>
          <a:lstStyle/>
          <a:p>
            <a:r>
              <a:rPr lang="ru-RU" sz="2400" dirty="0" smtClean="0"/>
              <a:t>С ребятами была проведена игра с мячом на тему: «Финансовый мяч» </a:t>
            </a:r>
            <a:br>
              <a:rPr lang="ru-RU" sz="2400" dirty="0" smtClean="0"/>
            </a:br>
            <a:r>
              <a:rPr lang="ru-RU" sz="2400" dirty="0" smtClean="0"/>
              <a:t>Ц</a:t>
            </a:r>
            <a:r>
              <a:rPr lang="ru-RU" sz="2400" dirty="0" smtClean="0"/>
              <a:t>ель игры: закрепить у детей в памяти базовые понятия финансовой грамотности.</a:t>
            </a:r>
            <a:endParaRPr lang="ru-RU" sz="2400" dirty="0"/>
          </a:p>
        </p:txBody>
      </p:sp>
      <p:pic>
        <p:nvPicPr>
          <p:cNvPr id="3" name="Picture 2" descr="C:\Users\ДетСад\Desktop\image-27-05-26-10-06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816424" cy="2949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7-05-26-10-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3912096" cy="3023724"/>
          </a:xfrm>
          <a:prstGeom prst="rect">
            <a:avLst/>
          </a:prstGeom>
          <a:noFill/>
        </p:spPr>
      </p:pic>
      <p:pic>
        <p:nvPicPr>
          <p:cNvPr id="1028" name="Picture 4" descr="C:\Users\ДетСад\Desktop\image-27-05-26-10-0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С ребятами была проведена игра с мячом на тему: «Финансовый мяч»  Цель игры: закрепить у детей в памяти базовые понятия финансовой грамотности.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99</cp:revision>
  <dcterms:created xsi:type="dcterms:W3CDTF">2014-07-06T18:18:01Z</dcterms:created>
  <dcterms:modified xsi:type="dcterms:W3CDTF">2026-05-27T07:17:39Z</dcterms:modified>
</cp:coreProperties>
</file>