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60" r:id="rId2"/>
    <p:sldId id="261" r:id="rId3"/>
    <p:sldId id="262" r:id="rId4"/>
    <p:sldId id="263" r:id="rId5"/>
  </p:sldIdLst>
  <p:sldSz cx="9144000" cy="6858000" type="screen4x3"/>
  <p:notesSz cx="6858000" cy="9144000"/>
  <p:embeddedFontLst>
    <p:embeddedFont>
      <p:font typeface="Calibri" pitchFamily="34" charset="0"/>
      <p:regular r:id="rId6"/>
      <p:bold r:id="rId7"/>
      <p:italic r:id="rId8"/>
      <p:boldItalic r:id="rId9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2" autoAdjust="0"/>
    <p:restoredTop sz="94660"/>
  </p:normalViewPr>
  <p:slideViewPr>
    <p:cSldViewPr>
      <p:cViewPr>
        <p:scale>
          <a:sx n="57" d="100"/>
          <a:sy n="57" d="100"/>
        </p:scale>
        <p:origin x="-1734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4.fntdata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27.05.2026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27.05.2026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27.05.2026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27.05.2026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27.05.2026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27.05.2026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27.05.2026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27.05.2026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27.05.2026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27.05.2026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27.05.2026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51520" y="260648"/>
            <a:ext cx="7848872" cy="4811426"/>
          </a:xfrm>
        </p:spPr>
        <p:txBody>
          <a:bodyPr/>
          <a:lstStyle/>
          <a:p>
            <a:r>
              <a:rPr lang="ru-RU" sz="2400" dirty="0" smtClean="0"/>
              <a:t>Вот и наступила финальная неделя реализации региональной парциальной программы духовно – нравственного воспитания «Семья – это Мы». </a:t>
            </a:r>
            <a:br>
              <a:rPr lang="ru-RU" sz="2400" dirty="0" smtClean="0"/>
            </a:br>
            <a:r>
              <a:rPr lang="ru-RU" sz="2400" dirty="0" smtClean="0"/>
              <a:t>Весь май мы посвятили самой важной теме</a:t>
            </a:r>
            <a:br>
              <a:rPr lang="ru-RU" sz="2400" dirty="0" smtClean="0"/>
            </a:br>
            <a:r>
              <a:rPr lang="ru-RU" sz="2400" dirty="0" smtClean="0"/>
              <a:t> «Семья и семейные ценности» </a:t>
            </a:r>
            <a:br>
              <a:rPr lang="ru-RU" sz="2400" dirty="0" smtClean="0"/>
            </a:br>
            <a:r>
              <a:rPr lang="ru-RU" sz="2400" dirty="0" smtClean="0"/>
              <a:t> Семья – это первый и самый главный мир для каждого ребенка, место, где рождается любовь, где всегда поддержат и помогут</a:t>
            </a:r>
            <a:endParaRPr lang="ru-RU" sz="2400" dirty="0"/>
          </a:p>
        </p:txBody>
      </p:sp>
      <p:pic>
        <p:nvPicPr>
          <p:cNvPr id="1026" name="Picture 2" descr="C:\Users\ДетСад\Desktop\image-11-12-25-06-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3356992"/>
            <a:ext cx="4032448" cy="30327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 descr="C:\Users\ДетСад\Desktop\image-03-03-26-11-10-1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356992"/>
            <a:ext cx="4176464" cy="31323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ДетСад\Desktop\image-03-02-26-08-43-1 (1)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4032448" cy="30243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1" name="Picture 3" descr="C:\Users\ДетСад\Desktop\image-03-03-26-11-24-5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196752"/>
            <a:ext cx="3744416" cy="49925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2" name="Picture 4" descr="C:\Users\ДетСад\Desktop\image-03-03-26-11-24-3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429000"/>
            <a:ext cx="4200128" cy="31500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ДетСад\Desktop\image-17-02-26-12-24-3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501008"/>
            <a:ext cx="4104456" cy="30783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6" name="Picture 4" descr="C:\Users\ДетСад\Desktop\image-03-04-25-08-02-2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32656"/>
            <a:ext cx="4010169" cy="30243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7" name="Picture 5" descr="C:\Users\ДетСад\Desktop\image-17-02-26-12-24-4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692696"/>
            <a:ext cx="3888432" cy="51845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ДетСад\Desktop\image-15-04-26-10-44-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60648"/>
            <a:ext cx="4032448" cy="30243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099" name="Picture 3" descr="C:\Users\ДетСад\Desktop\image-13-05-25-11-12-3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3356992"/>
            <a:ext cx="2448272" cy="32643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100" name="Picture 4" descr="C:\Users\ДетСад\Desktop\image-09-10-25-12-39 (1)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1052736"/>
            <a:ext cx="3635896" cy="48478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Другая 65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974806"/>
      </a:hlink>
      <a:folHlink>
        <a:srgbClr val="974806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477</TotalTime>
  <Words>19</Words>
  <Application>Microsoft Office PowerPoint</Application>
  <PresentationFormat>Экран (4:3)</PresentationFormat>
  <Paragraphs>1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7" baseType="lpstr">
      <vt:lpstr>Arial</vt:lpstr>
      <vt:lpstr>Calibri</vt:lpstr>
      <vt:lpstr>1_Тема Office</vt:lpstr>
      <vt:lpstr>Вот и наступила финальная неделя реализации региональной парциальной программы духовно – нравственного воспитания «Семья – это Мы».  Весь май мы посвятили самой важной теме  «Семья и семейные ценности»   Семья – это первый и самый главный мир для каждого ребенка, место, где рождается любовь, где всегда поддержат и помогут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Школьные</dc:title>
  <dc:creator>Фокина Лидия Петровна</dc:creator>
  <cp:keywords>Шаблон презентации</cp:keywords>
  <cp:lastModifiedBy>ДетСад</cp:lastModifiedBy>
  <cp:revision>101</cp:revision>
  <dcterms:created xsi:type="dcterms:W3CDTF">2014-07-06T18:18:01Z</dcterms:created>
  <dcterms:modified xsi:type="dcterms:W3CDTF">2026-05-27T07:44:49Z</dcterms:modified>
</cp:coreProperties>
</file>