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0" r:id="rId2"/>
  </p:sldIdLst>
  <p:sldSz cx="9144000" cy="6858000" type="screen4x3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57" d="100"/>
          <a:sy n="57" d="100"/>
        </p:scale>
        <p:origin x="-174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260648"/>
            <a:ext cx="3672408" cy="4811426"/>
          </a:xfrm>
        </p:spPr>
        <p:txBody>
          <a:bodyPr/>
          <a:lstStyle/>
          <a:p>
            <a:r>
              <a:rPr lang="ru-RU" sz="2400" dirty="0" smtClean="0"/>
              <a:t>В рамках недели финансовой грамотности «Юный финансист» дети смешанной группы познакомились с понятием кошелек.</a:t>
            </a:r>
            <a:endParaRPr lang="ru-RU" sz="2400" dirty="0"/>
          </a:p>
        </p:txBody>
      </p:sp>
      <p:pic>
        <p:nvPicPr>
          <p:cNvPr id="3" name="Picture 3" descr="C:\Users\ДетСад\Desktop\image-28-05-26-02-28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ДетСад\Desktop\image-28-05-26-02-28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429000"/>
            <a:ext cx="4176464" cy="3132348"/>
          </a:xfrm>
          <a:prstGeom prst="rect">
            <a:avLst/>
          </a:prstGeom>
          <a:noFill/>
        </p:spPr>
      </p:pic>
      <p:pic>
        <p:nvPicPr>
          <p:cNvPr id="1029" name="Picture 5" descr="C:\Users\ДетСад\Desktop\image-28-05-26-02-2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09718"/>
            <a:ext cx="2808312" cy="3734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17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В рамках недели финансовой грамотности «Юный финансист» дети смешанной группы познакомились с понятием кошелек.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102</cp:revision>
  <dcterms:created xsi:type="dcterms:W3CDTF">2014-07-06T18:18:01Z</dcterms:created>
  <dcterms:modified xsi:type="dcterms:W3CDTF">2026-05-28T11:43:02Z</dcterms:modified>
</cp:coreProperties>
</file>