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0" r:id="rId2"/>
    <p:sldId id="261" r:id="rId3"/>
    <p:sldId id="262" r:id="rId4"/>
  </p:sldIdLst>
  <p:sldSz cx="9144000" cy="6858000" type="screen4x3"/>
  <p:notesSz cx="6858000" cy="9144000"/>
  <p:embeddedFontLst>
    <p:embeddedFont>
      <p:font typeface="Calibri" pitchFamily="34" charset="0"/>
      <p:regular r:id="rId5"/>
      <p:bold r:id="rId6"/>
      <p:italic r:id="rId7"/>
      <p:boldItalic r:id="rId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57" d="100"/>
          <a:sy n="57" d="100"/>
        </p:scale>
        <p:origin x="-174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03.06.2026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03.06.2026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03.06.2026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03.06.2026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03.06.2026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03.06.2026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03.06.2026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03.06.2026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03.06.2026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03.06.2026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03.06.2026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1520" y="260648"/>
            <a:ext cx="4968552" cy="4811426"/>
          </a:xfrm>
        </p:spPr>
        <p:txBody>
          <a:bodyPr/>
          <a:lstStyle/>
          <a:p>
            <a:r>
              <a:rPr lang="ru-RU" sz="2400" dirty="0" smtClean="0"/>
              <a:t>1 июня в нашем детском саду состоялось праздничное мероприятие, приуроченное к Дню защиты детей и православному празднику Троица. Дети с радостью отгадывали загадки о лете, играли в русские народные игры и весело проводили время! </a:t>
            </a:r>
            <a:endParaRPr lang="ru-RU" sz="2400" dirty="0"/>
          </a:p>
        </p:txBody>
      </p:sp>
      <p:pic>
        <p:nvPicPr>
          <p:cNvPr id="1026" name="Picture 2" descr="C:\Users\ДетСад\Desktop\image-01-06-26-11-21-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700808"/>
            <a:ext cx="3582144" cy="4776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ДетСад\Desktop\image-01-06-26-11-21-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56992"/>
            <a:ext cx="4248472" cy="3186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image-01-06-26-11-21-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484784"/>
            <a:ext cx="2880066" cy="3840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ДетСад\Desktop\image-01-06-26-11-21-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80928"/>
            <a:ext cx="2592288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ДетСад\Desktop\image-01-06-26-11-2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836712"/>
            <a:ext cx="2808312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етСад\Desktop\image-01-06-26-11-21-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200128" cy="3150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ДетСад\Desktop\image-01-06-26-11-21-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348880"/>
            <a:ext cx="4392488" cy="3294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38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Calibri</vt:lpstr>
      <vt:lpstr>1_Тема Office</vt:lpstr>
      <vt:lpstr>1 июня в нашем детском саду состоялось праздничное мероприятие, приуроченное к Дню защиты детей и православному празднику Троица. Дети с радостью отгадывали загадки о лете, играли в русские народные игры и весело проводили время! 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ДетСад</cp:lastModifiedBy>
  <cp:revision>104</cp:revision>
  <dcterms:created xsi:type="dcterms:W3CDTF">2014-07-06T18:18:01Z</dcterms:created>
  <dcterms:modified xsi:type="dcterms:W3CDTF">2026-06-03T06:05:24Z</dcterms:modified>
</cp:coreProperties>
</file>