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6" r:id="rId4"/>
    <p:sldId id="266" r:id="rId5"/>
    <p:sldId id="268" r:id="rId6"/>
    <p:sldId id="258" r:id="rId7"/>
    <p:sldId id="259" r:id="rId8"/>
    <p:sldId id="260" r:id="rId9"/>
    <p:sldId id="261" r:id="rId10"/>
    <p:sldId id="262" r:id="rId11"/>
    <p:sldId id="267" r:id="rId12"/>
    <p:sldId id="269" r:id="rId13"/>
    <p:sldId id="270" r:id="rId14"/>
    <p:sldId id="271" r:id="rId15"/>
    <p:sldId id="272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Презентацию выполнила:</a:t>
            </a:r>
            <a:b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Воспитатель МБДОУ </a:t>
            </a:r>
            <a:r>
              <a:rPr lang="ru-RU" sz="1800" dirty="0" err="1" smtClean="0">
                <a:solidFill>
                  <a:srgbClr val="7030A0"/>
                </a:solidFill>
                <a:latin typeface="Arial Black" pitchFamily="34" charset="0"/>
              </a:rPr>
              <a:t>д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/с №5 </a:t>
            </a:r>
            <a:b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«Гуси-лебеди»  г. Стародуба </a:t>
            </a:r>
            <a:b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800" dirty="0" err="1" smtClean="0">
                <a:solidFill>
                  <a:srgbClr val="7030A0"/>
                </a:solidFill>
                <a:latin typeface="Arial Black" pitchFamily="34" charset="0"/>
              </a:rPr>
              <a:t>Афонько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Алла Александровна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1571612"/>
            <a:ext cx="7772400" cy="2071702"/>
          </a:xfrm>
        </p:spPr>
        <p:txBody>
          <a:bodyPr>
            <a:normAutofit lnSpcReduction="1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rgbClr val="CC0099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Рисование пластилином картин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rgbClr val="CC0099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4400" dirty="0" err="1" smtClean="0">
                <a:solidFill>
                  <a:srgbClr val="CC0099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пластилинография</a:t>
            </a:r>
            <a:r>
              <a:rPr lang="ru-RU" sz="4400" dirty="0" smtClean="0">
                <a:solidFill>
                  <a:srgbClr val="CC0099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  <a:latin typeface="Arial Black" pitchFamily="34" charset="0"/>
              </a:rPr>
              <a:t>Размазывая маленькие кусочки пластилина по картону, делаем осенний ковёр из листьев. Готовую работу оформляем в рамку.</a:t>
            </a:r>
            <a:endParaRPr lang="ru-RU" sz="27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Олеся\Desktop\Ресурсный последний вариант\фото на презентацию\SAM_36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00200"/>
            <a:ext cx="374441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Из жгутиков коричневого и черного цвета выкладываем ствол. Добавляем веточки.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00200"/>
            <a:ext cx="36831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600200"/>
            <a:ext cx="35004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214290"/>
            <a:ext cx="4040188" cy="164307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Из пластилиновых жгутиков сворачиваем дупло и располагаем его на стволе дерева.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90105" y="2174875"/>
            <a:ext cx="337437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357167"/>
            <a:ext cx="4041775" cy="1143007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Вдоль веточек придавим шарики-листики разного цвета.</a:t>
            </a:r>
            <a:endParaRPr lang="ru-RU" sz="20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13193" y="2174875"/>
            <a:ext cx="3305439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Пластилиновыми шариками  разного цвета заполняем крону дерева.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05024" y="1600200"/>
            <a:ext cx="51339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53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714357"/>
            <a:ext cx="4040188" cy="85725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Пластилиновые шарики располагаем по контуру осеннего ковра.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31611" y="2174875"/>
            <a:ext cx="3091366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357167"/>
            <a:ext cx="4041775" cy="92869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Шарики надавливаем и делаем мазок сверху вниз.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78283" y="2174875"/>
            <a:ext cx="297525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Готовую картину оформляем в рамку.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9388" y="1600200"/>
            <a:ext cx="35742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45062" y="1600200"/>
            <a:ext cx="36448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>Желаем успеха!</a:t>
            </a:r>
            <a:b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1.chitalnya.ru/upload2/975/f1c58d61bccaba7c888096b3abcc17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22" y="196327"/>
            <a:ext cx="8920555" cy="646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Делим кусочек пластилина  коричневого цвета на несколько равных частей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00200"/>
            <a:ext cx="7358114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Из одной части пластилина раскатываем  длинный жгутик.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00200"/>
            <a:ext cx="7286675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Полученный жгутик с одной стороны закручиваем, имитируя корни дерева.</a:t>
            </a:r>
            <a:endParaRPr lang="ru-RU" dirty="0"/>
          </a:p>
        </p:txBody>
      </p:sp>
      <p:pic>
        <p:nvPicPr>
          <p:cNvPr id="1027" name="Picture 3" descr="C:\Users\Олеся\Desktop\Ресурсный последний вариант\фото на презентацию\SAM_363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 </a:t>
            </a:r>
            <a:endParaRPr lang="ru-RU" sz="7000" dirty="0" smtClean="0">
              <a:solidFill>
                <a:srgbClr val="7030A0"/>
              </a:solidFill>
              <a:latin typeface="Arial Black" pitchFamily="34" charset="0"/>
              <a:cs typeface="Aharoni" pitchFamily="2" charset="-79"/>
            </a:endParaRPr>
          </a:p>
          <a:p>
            <a:endParaRPr lang="ru-RU" sz="7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Выкладываем ствол дерева на лист картона. Контур определен.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Олеся\Desktop\Ресурсный последний вариант\фото на презентацию\SAM_36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  <a:latin typeface="Arial Black" pitchFamily="34" charset="0"/>
              </a:rPr>
              <a:t>Скручиваем пластилин по типу «улитка», имитируя кору дерева.</a:t>
            </a:r>
            <a:r>
              <a:rPr lang="ru-RU" sz="2700" dirty="0" smtClean="0">
                <a:latin typeface="Arial Black" pitchFamily="34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Олеся\Desktop\Ресурсный последний вариант\фото на презентацию\SAM_3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268760"/>
            <a:ext cx="4073500" cy="4857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Крону дерева выполняем из жгутиков разного цвета, скрученных «улиткой».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Олеся\Desktop\Ресурсный последний вариант\фото на презентацию\SAM_36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71346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158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Презентацию выполнила: Воспитатель МБДОУ д/с №5  «Гуси-лебеди»  г. Стародуба  Афонько Алла Александровна </vt:lpstr>
      <vt:lpstr>Слайд 2</vt:lpstr>
      <vt:lpstr>Слайд 3</vt:lpstr>
      <vt:lpstr>Делим кусочек пластилина  коричневого цвета на несколько равных частей</vt:lpstr>
      <vt:lpstr>Из одной части пластилина раскатываем  длинный жгутик.</vt:lpstr>
      <vt:lpstr> Полученный жгутик с одной стороны закручиваем, имитируя корни дерева.</vt:lpstr>
      <vt:lpstr>Выкладываем ствол дерева на лист картона. Контур определен.</vt:lpstr>
      <vt:lpstr>Скручиваем пластилин по типу «улитка», имитируя кору дерева.  </vt:lpstr>
      <vt:lpstr>Крону дерева выполняем из жгутиков разного цвета, скрученных «улиткой».</vt:lpstr>
      <vt:lpstr>Размазывая маленькие кусочки пластилина по картону, делаем осенний ковёр из листьев. Готовую работу оформляем в рамку.</vt:lpstr>
      <vt:lpstr>Из жгутиков коричневого и черного цвета выкладываем ствол. Добавляем веточки.</vt:lpstr>
      <vt:lpstr> </vt:lpstr>
      <vt:lpstr>Пластилиновыми шариками  разного цвета заполняем крону дерева.</vt:lpstr>
      <vt:lpstr>   </vt:lpstr>
      <vt:lpstr>Готовую картину оформляем в рамку.</vt:lpstr>
      <vt:lpstr>Желаем успеха!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Олеся</cp:lastModifiedBy>
  <cp:revision>25</cp:revision>
  <dcterms:created xsi:type="dcterms:W3CDTF">2015-11-21T19:10:33Z</dcterms:created>
  <dcterms:modified xsi:type="dcterms:W3CDTF">2023-02-09T20:06:50Z</dcterms:modified>
</cp:coreProperties>
</file>