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5" r:id="rId2"/>
    <p:sldId id="302" r:id="rId3"/>
    <p:sldId id="320" r:id="rId4"/>
    <p:sldId id="299" r:id="rId5"/>
    <p:sldId id="300" r:id="rId6"/>
    <p:sldId id="312" r:id="rId7"/>
    <p:sldId id="307" r:id="rId8"/>
    <p:sldId id="308" r:id="rId9"/>
    <p:sldId id="321" r:id="rId10"/>
    <p:sldId id="319" r:id="rId11"/>
    <p:sldId id="316" r:id="rId12"/>
    <p:sldId id="315" r:id="rId13"/>
    <p:sldId id="317" r:id="rId14"/>
    <p:sldId id="318" r:id="rId15"/>
    <p:sldId id="323" r:id="rId16"/>
    <p:sldId id="324" r:id="rId17"/>
    <p:sldId id="301" r:id="rId18"/>
    <p:sldId id="322" r:id="rId19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A58D-36C4-404B-B3D3-8A8A5D10F0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62127-7E2E-4621-A6F9-884A7654C4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12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62127-7E2E-4621-A6F9-884A7654C4A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229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9EA35A-EBC9-41B5-9E44-1752C4A9EE3B}" type="datetimeFigureOut">
              <a:rPr lang="ru-RU" smtClean="0"/>
              <a:pPr/>
              <a:t>12.02.2025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C490D8-3557-4D27-9915-5C707A5BA2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352928" cy="108012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детский сад «Гуси-лебеди»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340768"/>
            <a:ext cx="8215064" cy="5112568"/>
          </a:xfrm>
        </p:spPr>
        <p:txBody>
          <a:bodyPr>
            <a:normAutofit lnSpcReduction="10000"/>
          </a:bodyPr>
          <a:lstStyle/>
          <a:p>
            <a:pPr algn="ctr"/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«Технология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кро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как средство развития познавательной инициативы, логического и творческого мышления детей старшего дошкольного возраста».</a:t>
            </a:r>
          </a:p>
          <a:p>
            <a:pPr algn="ctr"/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Гапеенко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</a:p>
          <a:p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общего</a:t>
            </a:r>
            <a:endParaRPr lang="ru-RU" dirty="0"/>
          </a:p>
        </p:txBody>
      </p:sp>
      <p:pic>
        <p:nvPicPr>
          <p:cNvPr id="3" name="Рисунок 2" descr="C:\Users\пользователь\Pictures\imgpreview (4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21217"/>
            <a:ext cx="2779017" cy="261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26022814_5580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1857375"/>
            <a:ext cx="3312368" cy="3143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4332" y="2644170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latin typeface="Calibri"/>
                <a:ea typeface="Calibri"/>
                <a:cs typeface="Times New Roman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913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общего</a:t>
            </a:r>
            <a:endParaRPr lang="ru-RU" dirty="0"/>
          </a:p>
        </p:txBody>
      </p:sp>
      <p:pic>
        <p:nvPicPr>
          <p:cNvPr id="3" name="Рисунок 2" descr="гра-иент-ра-уги-венти-ятора-руки-красочный-598515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4" y="1975167"/>
            <a:ext cx="3024336" cy="29076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94332" y="2644170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latin typeface="Calibri"/>
                <a:ea typeface="Calibri"/>
                <a:cs typeface="Times New Roman"/>
              </a:rPr>
              <a:t>?</a:t>
            </a:r>
            <a:endParaRPr lang="ru-RU" dirty="0"/>
          </a:p>
        </p:txBody>
      </p:sp>
      <p:pic>
        <p:nvPicPr>
          <p:cNvPr id="5" name="Рисунок 4" descr="8483b4825ead4e36a5298bb2e172dd2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0112" y="1897697"/>
            <a:ext cx="2880319" cy="306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     Что общего</a:t>
            </a:r>
            <a:endParaRPr lang="ru-RU" sz="5400" dirty="0"/>
          </a:p>
        </p:txBody>
      </p:sp>
      <p:pic>
        <p:nvPicPr>
          <p:cNvPr id="3" name="Рисунок 2" descr="1583401023_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8184" y="980728"/>
            <a:ext cx="2520280" cy="3744415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2664296" cy="3402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2644170"/>
            <a:ext cx="1008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atin typeface="Calibri"/>
                <a:ea typeface="Calibri"/>
                <a:cs typeface="Times New Roman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803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общего</a:t>
            </a:r>
            <a:endParaRPr lang="ru-RU" dirty="0"/>
          </a:p>
        </p:txBody>
      </p:sp>
      <p:pic>
        <p:nvPicPr>
          <p:cNvPr id="3" name="Рисунок 2" descr="5-30-768x76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1" y="2000567"/>
            <a:ext cx="2592288" cy="2856865"/>
          </a:xfrm>
          <a:prstGeom prst="rect">
            <a:avLst/>
          </a:prstGeom>
        </p:spPr>
      </p:pic>
      <p:pic>
        <p:nvPicPr>
          <p:cNvPr id="4" name="Рисунок 3" descr="foto-krokodila-risunok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1482"/>
            <a:ext cx="3240359" cy="3455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2644170"/>
            <a:ext cx="864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atin typeface="Calibri"/>
                <a:ea typeface="Calibri"/>
                <a:cs typeface="Times New Roman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73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общего</a:t>
            </a:r>
            <a:endParaRPr lang="ru-RU" dirty="0"/>
          </a:p>
        </p:txBody>
      </p:sp>
      <p:pic>
        <p:nvPicPr>
          <p:cNvPr id="3" name="Рисунок 2" descr="wheat_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3" y="2004377"/>
            <a:ext cx="2448271" cy="2849245"/>
          </a:xfrm>
          <a:prstGeom prst="rect">
            <a:avLst/>
          </a:prstGeom>
        </p:spPr>
      </p:pic>
      <p:pic>
        <p:nvPicPr>
          <p:cNvPr id="4" name="Рисунок 3" descr="scale_1200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152" y="2089467"/>
            <a:ext cx="2664295" cy="26790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4332" y="2644170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latin typeface="Calibri"/>
                <a:ea typeface="Calibri"/>
                <a:cs typeface="Times New Roman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286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Что общего</a:t>
            </a:r>
            <a:endParaRPr lang="ru-RU" dirty="0"/>
          </a:p>
        </p:txBody>
      </p:sp>
      <p:pic>
        <p:nvPicPr>
          <p:cNvPr id="3" name="Рисунок 2" descr="hello_html_4c0ac1d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9" y="1899285"/>
            <a:ext cx="2964182" cy="3059430"/>
          </a:xfrm>
          <a:prstGeom prst="rect">
            <a:avLst/>
          </a:prstGeom>
        </p:spPr>
      </p:pic>
      <p:pic>
        <p:nvPicPr>
          <p:cNvPr id="4" name="Рисунок 3" descr="hello_html_m530e343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1439" y="2132856"/>
            <a:ext cx="2765016" cy="36724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94332" y="2644170"/>
            <a:ext cx="7553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>
                <a:latin typeface="Calibri"/>
                <a:ea typeface="Calibri"/>
                <a:cs typeface="Times New Roman"/>
              </a:rPr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17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МАМА\Desktop\0_frW5xHO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6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89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росенс\e8BZNgh-k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/>
                <a:ea typeface="Calibri"/>
              </a:rPr>
              <a:t>слова </a:t>
            </a:r>
            <a:r>
              <a:rPr lang="ru-RU" sz="4800" dirty="0">
                <a:latin typeface="Times New Roman"/>
                <a:ea typeface="Calibri"/>
              </a:rPr>
              <a:t>знаменитого писателя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636912"/>
            <a:ext cx="626469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«</a:t>
            </a:r>
            <a:r>
              <a:rPr lang="ru-RU" sz="3200" b="1" dirty="0">
                <a:latin typeface="Times New Roman"/>
                <a:ea typeface="Calibri"/>
              </a:rPr>
              <a:t>Если ребёнок не научился сам ничего творить, то в жизни он всегда будет только подражать, копировать</a:t>
            </a:r>
            <a:r>
              <a:rPr lang="ru-RU" sz="3200" b="1" dirty="0" smtClean="0">
                <a:latin typeface="Times New Roman"/>
                <a:ea typeface="Calibri"/>
              </a:rPr>
              <a:t>…».</a:t>
            </a:r>
            <a:r>
              <a:rPr lang="ru-RU" sz="3200" b="1" dirty="0">
                <a:latin typeface="Times New Roman"/>
                <a:ea typeface="Calibri"/>
              </a:rPr>
              <a:t> </a:t>
            </a:r>
            <a:endParaRPr lang="ru-RU" sz="3200" b="1" dirty="0" smtClean="0">
              <a:latin typeface="Times New Roman"/>
              <a:ea typeface="Calibri"/>
            </a:endParaRPr>
          </a:p>
          <a:p>
            <a:endParaRPr lang="ru-RU" b="1" dirty="0">
              <a:latin typeface="Times New Roman"/>
              <a:ea typeface="Calibri"/>
            </a:endParaRPr>
          </a:p>
          <a:p>
            <a:endParaRPr lang="ru-RU" b="1" dirty="0" smtClean="0">
              <a:latin typeface="Times New Roman"/>
              <a:ea typeface="Calibri"/>
            </a:endParaRPr>
          </a:p>
          <a:p>
            <a:r>
              <a:rPr lang="ru-RU" b="1" dirty="0" smtClean="0">
                <a:latin typeface="Times New Roman"/>
                <a:ea typeface="Calibri"/>
              </a:rPr>
              <a:t>Льва </a:t>
            </a:r>
            <a:r>
              <a:rPr lang="ru-RU" b="1" dirty="0">
                <a:latin typeface="Times New Roman"/>
                <a:ea typeface="Calibri"/>
              </a:rPr>
              <a:t>Николаевича Толстого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07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35608" y="228919"/>
            <a:ext cx="7498080" cy="45719"/>
          </a:xfrm>
        </p:spPr>
        <p:txBody>
          <a:bodyPr>
            <a:normAutofit fontScale="90000"/>
          </a:bodyPr>
          <a:lstStyle/>
          <a:p>
            <a:endParaRPr lang="ru-RU" sz="2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547260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sz="28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моего мастер-класса</a:t>
            </a: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продемонстрировать педагогам использование технологии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на занятиях, как метода развития мотивации, логического и неординарного творческого мышления детей старшего дошкольного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9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2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Кроссенс</a:t>
            </a:r>
            <a:r>
              <a:rPr lang="ru-RU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60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это ассоциативная головоломка нового поколения, соединяющая   в   себе   лучшие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  качества сразу нескольких интеллектуальных развлечений: головоломки, загадки и ребуса.</a:t>
            </a:r>
            <a:r>
              <a:rPr lang="ru-RU" sz="40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4544" y="-1714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Способы чтения «</a:t>
            </a:r>
            <a:r>
              <a:rPr lang="ru-RU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кроссенса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img_s644464_1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3358"/>
            <a:ext cx="9144000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20241105_112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20241105_112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АМА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484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1108</TotalTime>
  <Words>128</Words>
  <Application>Microsoft Office PowerPoint</Application>
  <PresentationFormat>Экран (4:3)</PresentationFormat>
  <Paragraphs>38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Муниципальное бюджетное  дошкольное образовательное учреждение детский сад «Гуси-лебеди»</vt:lpstr>
      <vt:lpstr>Презентация PowerPoint</vt:lpstr>
      <vt:lpstr>Презентация PowerPoint</vt:lpstr>
      <vt:lpstr>Кроссенс-</vt:lpstr>
      <vt:lpstr>Презентация PowerPoint</vt:lpstr>
      <vt:lpstr>Способы чтения «кроссенса»</vt:lpstr>
      <vt:lpstr>Презентация PowerPoint</vt:lpstr>
      <vt:lpstr>Презентация PowerPoint</vt:lpstr>
      <vt:lpstr>Презентация PowerPoint</vt:lpstr>
      <vt:lpstr>Что общего</vt:lpstr>
      <vt:lpstr>Что общего</vt:lpstr>
      <vt:lpstr>              Что общего</vt:lpstr>
      <vt:lpstr>Что общего</vt:lpstr>
      <vt:lpstr>Что общего</vt:lpstr>
      <vt:lpstr>                Что общего</vt:lpstr>
      <vt:lpstr>Презентация PowerPoint</vt:lpstr>
      <vt:lpstr>Презентация PowerPoint</vt:lpstr>
      <vt:lpstr>слова знаменитого писателя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Пользователь</cp:lastModifiedBy>
  <cp:revision>112</cp:revision>
  <cp:lastPrinted>2025-01-29T16:16:08Z</cp:lastPrinted>
  <dcterms:created xsi:type="dcterms:W3CDTF">2024-04-01T19:02:10Z</dcterms:created>
  <dcterms:modified xsi:type="dcterms:W3CDTF">2025-02-12T06:15:49Z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2337125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