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91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14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1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3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7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4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4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5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7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191C-EA7D-45B6-B772-79687636B40E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9ECAD0-4C53-4192-8F42-1AAA20E2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8521" y="120441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Эмоциональное выгорание родителей: что это такое и как его избежать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547" y="3467196"/>
            <a:ext cx="8915399" cy="1126283"/>
          </a:xfrm>
        </p:spPr>
        <p:txBody>
          <a:bodyPr/>
          <a:lstStyle/>
          <a:p>
            <a:r>
              <a:rPr lang="ru-RU" dirty="0" smtClean="0"/>
              <a:t>Подготовила педагог-психолог Никитина К.Н.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69" y="3815736"/>
            <a:ext cx="4560786" cy="3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75" y="3739487"/>
            <a:ext cx="4156525" cy="3118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116" y="132791"/>
            <a:ext cx="8911687" cy="1280890"/>
          </a:xfrm>
        </p:spPr>
        <p:txBody>
          <a:bodyPr/>
          <a:lstStyle/>
          <a:p>
            <a:r>
              <a:rPr lang="ru-RU" dirty="0" smtClean="0"/>
              <a:t>Синдром эмоционального выгорания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822" y="1407995"/>
            <a:ext cx="8915400" cy="37776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dirty="0" smtClean="0"/>
              <a:t>это комплекс симптомов, характеризующийся постепенной утратой эмоциональной вовлеченности в деятельность, нарастанием умственной и физической усталости, личностной отстраненности от содержания труда.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5920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Причины эмоционального выгорания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5678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ребенка – это тяжелый труд, к которому зачастую молодые мамы и папы оказываются неподготовленными.</a:t>
            </a:r>
          </a:p>
          <a:p>
            <a:r>
              <a:rPr lang="ru-RU" dirty="0" smtClean="0"/>
              <a:t>Многие считают, что эмоциональному выгоранию подвергаются только женщины, однако это не так. Этот недуг проявляется также у отцов, бабушек, дедушек, однако у матерей он действительно встречается чаще.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06" y="3171209"/>
            <a:ext cx="5530187" cy="36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322" y="16008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чаще всего страдает от синдрома эмоционального выгорания: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2609" y="1273791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родители, имеющие двух и более детей младше пяти лет;</a:t>
            </a:r>
          </a:p>
          <a:p>
            <a:r>
              <a:rPr lang="ru-RU" dirty="0" smtClean="0"/>
              <a:t>родители ребенка, который часто болеет;</a:t>
            </a:r>
          </a:p>
          <a:p>
            <a:r>
              <a:rPr lang="ru-RU" dirty="0" smtClean="0"/>
              <a:t>матери, которые выходят на работу до момента окончания декретного отпуска или работают на дому; </a:t>
            </a:r>
          </a:p>
          <a:p>
            <a:r>
              <a:rPr lang="ru-RU" dirty="0" smtClean="0"/>
              <a:t>единственные родители в неполных семьях;</a:t>
            </a:r>
          </a:p>
          <a:p>
            <a:r>
              <a:rPr lang="ru-RU" dirty="0" smtClean="0"/>
              <a:t>родители, которые сами в детстве испытывали психологические трудности;</a:t>
            </a:r>
          </a:p>
          <a:p>
            <a:r>
              <a:rPr lang="ru-RU" dirty="0" smtClean="0"/>
              <a:t>родители-</a:t>
            </a:r>
            <a:r>
              <a:rPr lang="ru-RU" dirty="0" err="1" smtClean="0"/>
              <a:t>перфекционисты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09" y="3653031"/>
            <a:ext cx="4620756" cy="32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r>
              <a:rPr lang="ru-RU" dirty="0" smtClean="0"/>
              <a:t>Существует три стадии синдрома.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37063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стадия называется «стадией выдерживания». Она характеризуется состоянием, когда родитель чувствует, что ему тяжело, но из последних сил старается взять себя в руки.</a:t>
            </a:r>
          </a:p>
          <a:p>
            <a:r>
              <a:rPr lang="ru-RU" dirty="0" smtClean="0"/>
              <a:t>Вторая стадия, которую называют также «стадией не-выдерживания», имеет следующие симптомы: родитель понимает, что он больше не в силах выдерживать эмоциональную нагрузку, ему хочется все бросить, разорвать замкнутый круг, избавиться от этого давящего состояния.</a:t>
            </a:r>
          </a:p>
          <a:p>
            <a:r>
              <a:rPr lang="ru-RU" dirty="0" smtClean="0"/>
              <a:t>Третья стадия. На этом этапе обычно начинаются серьезные деформации личностного характера. Психика человека с синдромом эмоционального выгорания на стадии деформации включает особую защиту, и родитель начинает винить в создавшейся ситуации собственного ребенка, а заодно и всех окружающих.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91" y="4463197"/>
            <a:ext cx="3592204" cy="23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798" y="0"/>
            <a:ext cx="8911687" cy="1280890"/>
          </a:xfrm>
        </p:spPr>
        <p:txBody>
          <a:bodyPr/>
          <a:lstStyle/>
          <a:p>
            <a:r>
              <a:rPr lang="ru-RU" dirty="0" smtClean="0"/>
              <a:t>Как преодолеть синдром эмоционального выгорания: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564" y="128089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Начните больше отдыхать</a:t>
            </a:r>
          </a:p>
          <a:p>
            <a:pPr marL="0" indent="0">
              <a:buNone/>
            </a:pPr>
            <a:r>
              <a:rPr lang="ru-RU" dirty="0" smtClean="0"/>
              <a:t>2. Научитесь просить о помощи</a:t>
            </a:r>
          </a:p>
          <a:p>
            <a:pPr marL="0" indent="0">
              <a:buNone/>
            </a:pPr>
            <a:r>
              <a:rPr lang="ru-RU" dirty="0" smtClean="0"/>
              <a:t>3. Принимайте недостатки в себе и других людях</a:t>
            </a:r>
          </a:p>
          <a:p>
            <a:pPr marL="0" indent="0">
              <a:buNone/>
            </a:pPr>
            <a:r>
              <a:rPr lang="ru-RU" dirty="0" smtClean="0"/>
              <a:t>4. Отложите второстепенные дела</a:t>
            </a:r>
          </a:p>
          <a:p>
            <a:pPr marL="0" indent="0">
              <a:buNone/>
            </a:pPr>
            <a:r>
              <a:rPr lang="ru-RU" dirty="0" smtClean="0"/>
              <a:t>5. Высыпайтесь</a:t>
            </a:r>
          </a:p>
          <a:p>
            <a:pPr marL="0" indent="0">
              <a:buNone/>
            </a:pPr>
            <a:r>
              <a:rPr lang="ru-RU" dirty="0" smtClean="0"/>
              <a:t>6. Ищите внутренний ресурс</a:t>
            </a:r>
          </a:p>
          <a:p>
            <a:pPr marL="0" indent="0">
              <a:buNone/>
            </a:pPr>
            <a:r>
              <a:rPr lang="ru-RU" dirty="0" smtClean="0"/>
              <a:t>7. Избавляйтесь от чувства вины за собственные удовольствия</a:t>
            </a:r>
          </a:p>
          <a:p>
            <a:pPr marL="0" indent="0">
              <a:buNone/>
            </a:pPr>
            <a:r>
              <a:rPr lang="ru-RU" dirty="0" smtClean="0"/>
              <a:t>8. Регулярно питайтесь и гуляйте на свежем воздухе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02" y="4458890"/>
            <a:ext cx="4271749" cy="2399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23" y="4438580"/>
            <a:ext cx="4705516" cy="2419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15" y="1280890"/>
            <a:ext cx="3169124" cy="21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3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-20473"/>
            <a:ext cx="9599075" cy="6878473"/>
          </a:xfrm>
        </p:spPr>
      </p:pic>
    </p:spTree>
    <p:extLst>
      <p:ext uri="{BB962C8B-B14F-4D97-AF65-F5344CB8AC3E}">
        <p14:creationId xmlns:p14="http://schemas.microsoft.com/office/powerpoint/2010/main" val="24149493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334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Эмоциональное выгорание родителей: что это такое и как его избежать?</vt:lpstr>
      <vt:lpstr>Синдром эмоционального выгорания</vt:lpstr>
      <vt:lpstr>Причины эмоционального выгорания </vt:lpstr>
      <vt:lpstr>Кто чаще всего страдает от синдрома эмоционального выгорания:</vt:lpstr>
      <vt:lpstr>Существует три стадии синдрома.</vt:lpstr>
      <vt:lpstr>Как преодолеть синдром эмоционального выгорания: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выгорание родителей: что это такое и как его избежать?</dc:title>
  <dc:creator>асер</dc:creator>
  <cp:lastModifiedBy>асер</cp:lastModifiedBy>
  <cp:revision>2</cp:revision>
  <dcterms:created xsi:type="dcterms:W3CDTF">2021-12-08T16:08:12Z</dcterms:created>
  <dcterms:modified xsi:type="dcterms:W3CDTF">2021-12-08T16:25:32Z</dcterms:modified>
</cp:coreProperties>
</file>