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795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652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52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59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878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573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91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54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95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13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6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37611-28C0-4852-9C2E-6582D5E6096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8818D-E401-45A9-B586-69E16480C4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097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003610" y="866971"/>
            <a:ext cx="8285356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мероприятий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МАУДО «Станция детского и юношеского туризма и экскурсий (юных туристов)» 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обучающимися в период весенних каникул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28.03.2026 г. по 05.04.2026г.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4610044"/>
              </p:ext>
            </p:extLst>
          </p:nvPr>
        </p:nvGraphicFramePr>
        <p:xfrm>
          <a:off x="1215483" y="2344300"/>
          <a:ext cx="7426713" cy="4458479"/>
        </p:xfrm>
        <a:graphic>
          <a:graphicData uri="http://schemas.openxmlformats.org/drawingml/2006/table">
            <a:tbl>
              <a:tblPr firstRow="1" firstCol="1" bandRow="1"/>
              <a:tblGrid>
                <a:gridCol w="496756">
                  <a:extLst>
                    <a:ext uri="{9D8B030D-6E8A-4147-A177-3AD203B41FA5}">
                      <a16:colId xmlns:a16="http://schemas.microsoft.com/office/drawing/2014/main" val="4278048115"/>
                    </a:ext>
                  </a:extLst>
                </a:gridCol>
                <a:gridCol w="2845059">
                  <a:extLst>
                    <a:ext uri="{9D8B030D-6E8A-4147-A177-3AD203B41FA5}">
                      <a16:colId xmlns:a16="http://schemas.microsoft.com/office/drawing/2014/main" val="3113626507"/>
                    </a:ext>
                  </a:extLst>
                </a:gridCol>
                <a:gridCol w="1760201">
                  <a:extLst>
                    <a:ext uri="{9D8B030D-6E8A-4147-A177-3AD203B41FA5}">
                      <a16:colId xmlns:a16="http://schemas.microsoft.com/office/drawing/2014/main" val="1571779475"/>
                    </a:ext>
                  </a:extLst>
                </a:gridCol>
                <a:gridCol w="2324697">
                  <a:extLst>
                    <a:ext uri="{9D8B030D-6E8A-4147-A177-3AD203B41FA5}">
                      <a16:colId xmlns:a16="http://schemas.microsoft.com/office/drawing/2014/main" val="3413131234"/>
                    </a:ext>
                  </a:extLst>
                </a:gridCol>
              </a:tblGrid>
              <a:tr h="4838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проведения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и время проведения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152334"/>
                  </a:ext>
                </a:extLst>
              </a:tr>
              <a:tr h="173300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Пятый этап Слета краеведческих объединений. Городской конкурс исследовательских краеведческих работ «Отечество: история, культура, природа, этнос»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МОАУ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«СОШ № 85»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31.03.2026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930327"/>
                  </a:ext>
                </a:extLst>
              </a:tr>
              <a:tr h="19702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Городские соревнования «Туристская мозаика»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МОАУ </a:t>
                      </a:r>
                      <a:endParaRPr lang="ru-RU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«СОШ № 18»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03.04.2026</a:t>
                      </a:r>
                      <a: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674" marR="606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4536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83509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82</Words>
  <Application>Microsoft Office PowerPoint</Application>
  <PresentationFormat>Широкоэкранный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5</cp:revision>
  <dcterms:created xsi:type="dcterms:W3CDTF">2025-03-20T08:42:44Z</dcterms:created>
  <dcterms:modified xsi:type="dcterms:W3CDTF">2026-03-23T07:50:21Z</dcterms:modified>
</cp:coreProperties>
</file>