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4.xml" ContentType="application/vnd.openxmlformats-officedocument.presentationml.notesSlide+xml"/>
  <Override PartName="/ppt/notesSlides/_rels/notesSlide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2F060E6-A18D-433D-BBAA-CBB16889F39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52B3EDF-50C8-42B2-9A13-865B8D38AA2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6948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9280" y="315648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560520" y="5447160"/>
            <a:ext cx="42300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66720" y="650376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69840" y="3201120"/>
            <a:ext cx="57060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5480" y="228600"/>
            <a:ext cx="734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54360" y="2944080"/>
            <a:ext cx="5400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534960" y="5478840"/>
            <a:ext cx="13176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538560" y="1398960"/>
            <a:ext cx="14421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640800" y="6530040"/>
            <a:ext cx="11232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34960" y="5359320"/>
            <a:ext cx="2556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590400" y="6244560"/>
            <a:ext cx="16524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0520" y="360"/>
            <a:ext cx="4093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453600" y="4316400"/>
            <a:ext cx="35028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83160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429840" y="4364280"/>
            <a:ext cx="45684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38556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918720" y="6571440"/>
            <a:ext cx="11088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414000" y="4107600"/>
            <a:ext cx="6804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804600" y="3145680"/>
            <a:ext cx="116784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887040" y="6600240"/>
            <a:ext cx="9972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804600" y="5897160"/>
            <a:ext cx="11376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804600" y="5772600"/>
            <a:ext cx="3132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831600" y="6322680"/>
            <a:ext cx="174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7F96E19-FC98-47EA-8992-87D512D6FF32}" type="datetime">
              <a:rPr b="0" lang="ru-RU" sz="900" spc="-1" strike="noStrike">
                <a:solidFill>
                  <a:srgbClr val="8b8b8b"/>
                </a:solidFill>
                <a:latin typeface="Century Gothic"/>
              </a:rPr>
              <a:t>17.9.20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7" name="CustomShape 28"/>
          <p:cNvSpPr/>
          <p:nvPr/>
        </p:nvSpPr>
        <p:spPr>
          <a:xfrm flipV="1">
            <a:off x="0" y="71136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29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A746779-0345-4B28-ADDA-4C04E7332BA5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1" descr=""/>
          <p:cNvPicPr/>
          <p:nvPr/>
        </p:nvPicPr>
        <p:blipFill>
          <a:blip r:embed="rId1"/>
          <a:stretch/>
        </p:blipFill>
        <p:spPr>
          <a:xfrm rot="5400000">
            <a:off x="1143360" y="-1143000"/>
            <a:ext cx="6857640" cy="91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1" descr=""/>
          <p:cNvPicPr/>
          <p:nvPr/>
        </p:nvPicPr>
        <p:blipFill>
          <a:blip r:embed="rId1"/>
          <a:srcRect l="0" t="0" r="2839" b="0"/>
          <a:stretch/>
        </p:blipFill>
        <p:spPr>
          <a:xfrm>
            <a:off x="0" y="0"/>
            <a:ext cx="4488480" cy="685764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2" descr=""/>
          <p:cNvPicPr/>
          <p:nvPr/>
        </p:nvPicPr>
        <p:blipFill>
          <a:blip r:embed="rId2"/>
          <a:srcRect l="2353" t="0" r="4312" b="0"/>
          <a:stretch/>
        </p:blipFill>
        <p:spPr>
          <a:xfrm>
            <a:off x="4673520" y="0"/>
            <a:ext cx="44701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1" descr=""/>
          <p:cNvPicPr/>
          <p:nvPr/>
        </p:nvPicPr>
        <p:blipFill>
          <a:blip r:embed="rId1"/>
          <a:srcRect l="0" t="0" r="3868" b="0"/>
          <a:stretch/>
        </p:blipFill>
        <p:spPr>
          <a:xfrm>
            <a:off x="0" y="0"/>
            <a:ext cx="4793400" cy="685764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2" descr=""/>
          <p:cNvPicPr/>
          <p:nvPr/>
        </p:nvPicPr>
        <p:blipFill>
          <a:blip r:embed="rId2"/>
          <a:srcRect l="7767" t="0" r="4437" b="0"/>
          <a:stretch/>
        </p:blipFill>
        <p:spPr>
          <a:xfrm>
            <a:off x="4876920" y="0"/>
            <a:ext cx="442368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1111</TotalTime>
  <Application>LibreOffice/5.4.1.2$Windows_X86_64 LibreOffice_project/ea7cb86e6eeb2bf3a5af73a8f7777ac570321527</Application>
  <Words>1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2020-09-16T14:46:28Z</dcterms:created>
  <dc:creator>Татьяна</dc:creator>
  <dc:description/>
  <dc:language>ru-RU</dc:language>
  <cp:lastModifiedBy>Татьяна</cp:lastModifiedBy>
  <dcterms:modified xsi:type="dcterms:W3CDTF">2020-09-17T09:18:24Z</dcterms:modified>
  <cp:revision>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