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069340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CD5B5"/>
    <a:srgbClr val="FAC090"/>
    <a:srgbClr val="FFFFFF"/>
    <a:srgbClr val="8EB4E3"/>
    <a:srgbClr val="A1CFDF"/>
    <a:srgbClr val="A3BDDD"/>
    <a:srgbClr val="000000"/>
    <a:srgbClr val="99663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1428" y="90"/>
      </p:cViewPr>
      <p:guideLst>
        <p:guide orient="horz" pos="2382"/>
        <p:guide pos="336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7F59-706C-431A-832A-A5F9B40C751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76D56-67BB-42A3-AE4A-6CEC0115E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6D56-67BB-42A3-AE4A-6CEC0115E7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0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8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4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" descr="J:\ФОТОШОП\PSD файлы\Фон абстрактный\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93" y="-31134"/>
            <a:ext cx="10891316" cy="7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рк Работа\Марка с компа СНА\Работа с 08.04.24\правила приема на учебу и др. про учебы\КАПИ ГЕРБ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32" y="108223"/>
            <a:ext cx="971701" cy="15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8822" y="6732959"/>
            <a:ext cx="2198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САЙТЫ ИНСТИТУТОВ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6500" y="7119421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www.gpi.fsb.ru</a:t>
            </a:r>
            <a:endParaRPr lang="en-US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4172" y="5329674"/>
            <a:ext cx="24785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Контактные телефоны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191" y="5652839"/>
            <a:ext cx="3309301" cy="133949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rgbClr val="4F81BD"/>
                </a:solidFill>
              </a:rPr>
              <a:t>8-4822-76-87-40</a:t>
            </a:r>
            <a:endParaRPr lang="ru-RU" sz="3200" dirty="0" smtClean="0">
              <a:solidFill>
                <a:srgbClr val="4F81BD"/>
              </a:solidFill>
            </a:endParaRPr>
          </a:p>
          <a:p>
            <a:pPr algn="ctr"/>
            <a:r>
              <a:rPr lang="ru-RU" sz="3200" dirty="0" smtClean="0">
                <a:solidFill>
                  <a:srgbClr val="4F81BD"/>
                </a:solidFill>
              </a:rPr>
              <a:t>8-4822-76-86-25</a:t>
            </a:r>
            <a:endParaRPr lang="ru-RU" sz="3200" dirty="0">
              <a:solidFill>
                <a:srgbClr val="4F81B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163" y="252239"/>
            <a:ext cx="345638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Голицынский 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пограничный институт, 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Московский 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пограничный институт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ФСБ России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2124" y="1836415"/>
            <a:ext cx="344698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Высшее </a:t>
            </a: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образование</a:t>
            </a:r>
          </a:p>
          <a:p>
            <a:pPr lvl="0" algn="just">
              <a:spcAft>
                <a:spcPts val="60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(специалитет)</a:t>
            </a:r>
            <a:endParaRPr lang="ru-RU" sz="11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Пограничная деятельность (ГПИ, МПИ) </a:t>
            </a: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русский язык, обществознание, история </a:t>
            </a: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история, физическая подготовка </a:t>
            </a:r>
          </a:p>
          <a:p>
            <a:pPr lvl="0" algn="just"/>
            <a:endParaRPr lang="ru-RU" sz="800" b="1" dirty="0">
              <a:solidFill>
                <a:srgbClr val="F7964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Правовое обеспечение национальной безопасности (ГПИ)</a:t>
            </a:r>
          </a:p>
          <a:p>
            <a:pPr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обществознание, история </a:t>
            </a:r>
          </a:p>
          <a:p>
            <a:pPr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обществознание, физическая подготовка</a:t>
            </a:r>
          </a:p>
          <a:p>
            <a:pPr lvl="0" algn="just"/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Психология служебной деятельности (ГПИ)</a:t>
            </a:r>
          </a:p>
          <a:p>
            <a:pPr lvl="0"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математика (профиль), биология </a:t>
            </a:r>
          </a:p>
          <a:p>
            <a:pPr lvl="0"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pPr lvl="0" algn="just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биология, физическая подготовка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83188" y="7119421"/>
            <a:ext cx="1327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</a:t>
            </a:r>
            <a:r>
              <a:rPr lang="en-US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pi.fsb.ru</a:t>
            </a:r>
            <a:endParaRPr lang="en-US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94571" y="403513"/>
            <a:ext cx="34563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Калининградский 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пограничный институт </a:t>
            </a:r>
          </a:p>
          <a:p>
            <a:pPr algn="ctr"/>
            <a:r>
              <a:rPr lang="ru-RU" sz="15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ФСБ России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90516" y="1836415"/>
            <a:ext cx="35461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Высшее </a:t>
            </a: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образование</a:t>
            </a:r>
          </a:p>
          <a:p>
            <a:pPr lvl="0" algn="just">
              <a:spcAft>
                <a:spcPts val="60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(специалитет)</a:t>
            </a:r>
            <a:endParaRPr lang="ru-RU" sz="11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Пограничная деятельность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язык, обществознание, история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 подготовка 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Специальные радиотехнические системы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язык, физика, математика (профильная)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Вступительные испытания: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и эксплуатация автоматизированных систем специального назначения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физика, математика (профильная)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Вступительные испытания: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Транспортные средства специального назначения</a:t>
            </a: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физика, математика (профильная)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Вступительные испытания: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01034" y="7119421"/>
            <a:ext cx="12779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www.kpi.fsb.ru</a:t>
            </a:r>
            <a:endParaRPr lang="en-US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18908" y="4356695"/>
            <a:ext cx="3235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кандидату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12455" y="4998670"/>
            <a:ext cx="3105158" cy="220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Граждане Российской Федерации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имеющие среднее общее или среднее профессиональное образование:</a:t>
            </a:r>
          </a:p>
          <a:p>
            <a:pPr marL="542925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проходившие военную службу,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возрасте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16 до 22 лет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42925">
              <a:lnSpc>
                <a:spcPct val="114000"/>
              </a:lnSpc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прошедшие военную службу,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военнослужащие,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проходящие военную службу по призыву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по контракту, до достижения ими возраста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лет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55" name="Picture 3" descr="F:\рабочий стол\assurance-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2821" y="5623127"/>
            <a:ext cx="599679" cy="5996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F:\рабочий стол\assurance-1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2821" y="6199191"/>
            <a:ext cx="599679" cy="5996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7554687" y="258336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поступления</a:t>
            </a:r>
          </a:p>
        </p:txBody>
      </p:sp>
      <p:sp>
        <p:nvSpPr>
          <p:cNvPr id="58" name="Прямоугольник с двумя вырезанными противолежащими углами 48"/>
          <p:cNvSpPr/>
          <p:nvPr/>
        </p:nvSpPr>
        <p:spPr>
          <a:xfrm>
            <a:off x="7854177" y="1663705"/>
            <a:ext cx="2673452" cy="413191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тесты профессионального психологического отбора </a:t>
            </a:r>
          </a:p>
        </p:txBody>
      </p:sp>
      <p:sp>
        <p:nvSpPr>
          <p:cNvPr id="59" name="Прямоугольник с двумя вырезанными противолежащими углами 62"/>
          <p:cNvSpPr/>
          <p:nvPr/>
        </p:nvSpPr>
        <p:spPr>
          <a:xfrm>
            <a:off x="7854691" y="2200757"/>
            <a:ext cx="2676585" cy="499754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Пройти предварительное медицинское освидетельствование</a:t>
            </a:r>
          </a:p>
        </p:txBody>
      </p:sp>
      <p:sp>
        <p:nvSpPr>
          <p:cNvPr id="60" name="Прямоугольник с двумя вырезанными противолежащими углами 63"/>
          <p:cNvSpPr/>
          <p:nvPr/>
        </p:nvSpPr>
        <p:spPr>
          <a:xfrm>
            <a:off x="7854177" y="2657262"/>
            <a:ext cx="2673453" cy="475297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Сдать нормативы по физической подготовке</a:t>
            </a:r>
          </a:p>
        </p:txBody>
      </p:sp>
      <p:sp>
        <p:nvSpPr>
          <p:cNvPr id="61" name="Прямоугольник с двумя вырезанными противолежащими углами 66"/>
          <p:cNvSpPr/>
          <p:nvPr/>
        </p:nvSpPr>
        <p:spPr>
          <a:xfrm>
            <a:off x="7854177" y="3175873"/>
            <a:ext cx="2673450" cy="370046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Набрать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необходимые </a:t>
            </a:r>
            <a:r>
              <a:rPr lang="ru-RU" sz="11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баллы 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общеобразовательным предметам</a:t>
            </a:r>
          </a:p>
        </p:txBody>
      </p:sp>
      <p:sp>
        <p:nvSpPr>
          <p:cNvPr id="62" name="Прямоугольник с двумя вырезанными противолежащими углами 66"/>
          <p:cNvSpPr/>
          <p:nvPr/>
        </p:nvSpPr>
        <p:spPr>
          <a:xfrm>
            <a:off x="7854177" y="3698617"/>
            <a:ext cx="2673450" cy="370046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Сдать вступительные испытания</a:t>
            </a:r>
          </a:p>
        </p:txBody>
      </p:sp>
      <p:sp>
        <p:nvSpPr>
          <p:cNvPr id="63" name="Прямоугольник с двумя вырезанными противолежащими углами 48"/>
          <p:cNvSpPr/>
          <p:nvPr/>
        </p:nvSpPr>
        <p:spPr>
          <a:xfrm>
            <a:off x="7854177" y="1087641"/>
            <a:ext cx="2673452" cy="604758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год до поступления обратиться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территориальный орган безопасности по месту жительства</a:t>
            </a:r>
          </a:p>
        </p:txBody>
      </p:sp>
      <p:sp>
        <p:nvSpPr>
          <p:cNvPr id="64" name="Овал 63"/>
          <p:cNvSpPr/>
          <p:nvPr/>
        </p:nvSpPr>
        <p:spPr>
          <a:xfrm>
            <a:off x="7426290" y="756295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5" name="Прямоугольник с двумя вырезанными противолежащими углами 48"/>
          <p:cNvSpPr/>
          <p:nvPr/>
        </p:nvSpPr>
        <p:spPr>
          <a:xfrm>
            <a:off x="7862402" y="748261"/>
            <a:ext cx="2673452" cy="604758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Выбрать направление для обучения</a:t>
            </a:r>
          </a:p>
        </p:txBody>
      </p:sp>
      <p:sp>
        <p:nvSpPr>
          <p:cNvPr id="66" name="Овал 65"/>
          <p:cNvSpPr/>
          <p:nvPr/>
        </p:nvSpPr>
        <p:spPr>
          <a:xfrm>
            <a:off x="7426290" y="1188343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7426290" y="174500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7426290" y="226563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7426290" y="2722636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70" name="Овал 69"/>
          <p:cNvSpPr/>
          <p:nvPr/>
        </p:nvSpPr>
        <p:spPr>
          <a:xfrm>
            <a:off x="7434964" y="324754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34964" y="3664987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1026" name="Picture 2" descr="D:\Марк Работа\Марка с компа СНА\Работа с 08.04.24\правила приема на учебу и др. про учебы\ФСБ РОССИИ ГЕРБ ОФ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14059"/>
            <a:ext cx="770092" cy="15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03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234</Words>
  <Application>Microsoft Office PowerPoint</Application>
  <PresentationFormat>Произвольный</PresentationFormat>
  <Paragraphs>75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Rakot</dc:creator>
  <cp:lastModifiedBy>ОК-309-В</cp:lastModifiedBy>
  <cp:revision>196</cp:revision>
  <cp:lastPrinted>2024-10-01T06:32:26Z</cp:lastPrinted>
  <dcterms:created xsi:type="dcterms:W3CDTF">2022-09-14T18:17:22Z</dcterms:created>
  <dcterms:modified xsi:type="dcterms:W3CDTF">2024-10-16T16:40:41Z</dcterms:modified>
</cp:coreProperties>
</file>