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4" r:id="rId8"/>
    <p:sldId id="266" r:id="rId9"/>
    <p:sldId id="267" r:id="rId10"/>
    <p:sldId id="268" r:id="rId11"/>
    <p:sldId id="269" r:id="rId12"/>
    <p:sldId id="261" r:id="rId13"/>
    <p:sldId id="262"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78807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252350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321430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15152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106636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0CADAE-002D-4339-A480-C00E271EB117}" type="datetimeFigureOut">
              <a:rPr lang="ru-RU" smtClean="0"/>
              <a:t>24.04.2021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90157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0CADAE-002D-4339-A480-C00E271EB117}" type="datetimeFigureOut">
              <a:rPr lang="ru-RU" smtClean="0"/>
              <a:t>24.04.2021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205825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0CADAE-002D-4339-A480-C00E271EB117}" type="datetimeFigureOut">
              <a:rPr lang="ru-RU" smtClean="0"/>
              <a:t>24.04.2021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333446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0CADAE-002D-4339-A480-C00E271EB117}" type="datetimeFigureOut">
              <a:rPr lang="ru-RU" smtClean="0"/>
              <a:t>24.04.2021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198387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0CADAE-002D-4339-A480-C00E271EB117}" type="datetimeFigureOut">
              <a:rPr lang="ru-RU" smtClean="0"/>
              <a:t>24.04.2021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345607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0CADAE-002D-4339-A480-C00E271EB117}" type="datetimeFigureOut">
              <a:rPr lang="ru-RU" smtClean="0"/>
              <a:t>24.04.2021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745A6F-5B80-4D9B-9BC7-EB0DFDBE3AE2}" type="slidenum">
              <a:rPr lang="ru-RU" smtClean="0"/>
              <a:t>‹#›</a:t>
            </a:fld>
            <a:endParaRPr lang="ru-RU"/>
          </a:p>
        </p:txBody>
      </p:sp>
    </p:spTree>
    <p:extLst>
      <p:ext uri="{BB962C8B-B14F-4D97-AF65-F5344CB8AC3E}">
        <p14:creationId xmlns:p14="http://schemas.microsoft.com/office/powerpoint/2010/main" val="231842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CADAE-002D-4339-A480-C00E271EB117}" type="datetimeFigureOut">
              <a:rPr lang="ru-RU" smtClean="0"/>
              <a:t>24.04.2021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45A6F-5B80-4D9B-9BC7-EB0DFDBE3AE2}" type="slidenum">
              <a:rPr lang="ru-RU" smtClean="0"/>
              <a:t>‹#›</a:t>
            </a:fld>
            <a:endParaRPr lang="ru-RU"/>
          </a:p>
        </p:txBody>
      </p:sp>
    </p:spTree>
    <p:extLst>
      <p:ext uri="{BB962C8B-B14F-4D97-AF65-F5344CB8AC3E}">
        <p14:creationId xmlns:p14="http://schemas.microsoft.com/office/powerpoint/2010/main" val="329437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avda-chto.ru/pticy-s-xoxolkom-na-golove-lyubyat-ryabin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avda-chto.ru/albatros-skitalec-morej/"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i.mycdn.me/i?r=AyH4iRPQ2q0otWIFepML2LxR9z1O_VlQsFInw96qw_FU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 y="32970"/>
            <a:ext cx="9156607" cy="682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resentationmagazine.com/powerpoint-templates/00414/468slide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
            <a:ext cx="8229600" cy="2420888"/>
          </a:xfrm>
        </p:spPr>
        <p:txBody>
          <a:bodyPr>
            <a:normAutofit fontScale="62500" lnSpcReduction="20000"/>
          </a:bodyPr>
          <a:lstStyle/>
          <a:p>
            <a:pPr marL="0" indent="0" algn="ctr" fontAlgn="base">
              <a:buNone/>
            </a:pPr>
            <a:r>
              <a:rPr lang="ru-RU" b="1" dirty="0" smtClean="0"/>
              <a:t>Синичек </a:t>
            </a:r>
            <a:r>
              <a:rPr lang="ru-RU" b="1" dirty="0"/>
              <a:t>можно кормить:</a:t>
            </a:r>
            <a:endParaRPr lang="ru-RU" dirty="0"/>
          </a:p>
          <a:p>
            <a:pPr fontAlgn="base"/>
            <a:r>
              <a:rPr lang="ru-RU" dirty="0"/>
              <a:t>подсолнечными семечками;</a:t>
            </a:r>
          </a:p>
          <a:p>
            <a:pPr fontAlgn="base"/>
            <a:r>
              <a:rPr lang="ru-RU" dirty="0"/>
              <a:t>свиным салом – синички с удовольствием его клюют;</a:t>
            </a:r>
          </a:p>
          <a:p>
            <a:pPr fontAlgn="base"/>
            <a:r>
              <a:rPr lang="ru-RU" dirty="0"/>
              <a:t>отварным рисом, гречкой или крупой перловкой;</a:t>
            </a:r>
          </a:p>
          <a:p>
            <a:pPr fontAlgn="base"/>
            <a:r>
              <a:rPr lang="ru-RU" dirty="0"/>
              <a:t>картофелем.</a:t>
            </a:r>
          </a:p>
          <a:p>
            <a:pPr marL="0" indent="0" fontAlgn="base">
              <a:buNone/>
            </a:pPr>
            <a:r>
              <a:rPr lang="ru-RU" dirty="0"/>
              <a:t>Можно кормить и хлебом, только белым хлебом и булками синиц кормить нельзя, из-за дрожжей содержащихся с избытком в белом хлебе они могут умереть.</a:t>
            </a:r>
          </a:p>
          <a:p>
            <a:endParaRPr lang="ru-RU" dirty="0"/>
          </a:p>
        </p:txBody>
      </p:sp>
      <p:pic>
        <p:nvPicPr>
          <p:cNvPr id="12290" name="Picture 2" descr="Чем можно кормить синиче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2348880"/>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8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resentationmagazine.com/powerpoint-templates/00414/468slide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4148814"/>
            <a:ext cx="8229600" cy="2520545"/>
          </a:xfrm>
        </p:spPr>
        <p:txBody>
          <a:bodyPr>
            <a:normAutofit fontScale="55000" lnSpcReduction="20000"/>
          </a:bodyPr>
          <a:lstStyle/>
          <a:p>
            <a:r>
              <a:rPr lang="ru-RU" dirty="0"/>
              <a:t>А еще дети синицы отличаются доверчивостью, неужели </a:t>
            </a:r>
            <a:r>
              <a:rPr lang="ru-RU" b="1" dirty="0"/>
              <a:t>их можно приучить брать корм с ладошек</a:t>
            </a:r>
            <a:r>
              <a:rPr lang="ru-RU" dirty="0"/>
              <a:t>? Конечно можно, только нужно набраться терпения. При этом синичка, взяв у вас корм, может его отнести своему другу, самочки или самцу, или своим взрослым детям, чего ни одна больше птица не делает. На удивление птица синица ест корм очень аккуратно, ни когда, не глотая его целиком, как например </a:t>
            </a:r>
            <a:r>
              <a:rPr lang="ru-RU" dirty="0">
                <a:hlinkClick r:id="rId3"/>
              </a:rPr>
              <a:t>птица свиристель</a:t>
            </a:r>
            <a:r>
              <a:rPr lang="ru-RU" dirty="0"/>
              <a:t>, синица, взяв семечко, прижимает его лапкой к ветке, пробивает клювом и выклевывает мякоть, аккуратно отщипывая кусочки от ядра</a:t>
            </a:r>
            <a:r>
              <a:rPr lang="ru-RU" dirty="0" smtClean="0"/>
              <a:t>.</a:t>
            </a:r>
            <a:r>
              <a:rPr lang="ru-RU" dirty="0"/>
              <a:t> </a:t>
            </a:r>
            <a:endParaRPr lang="ru-RU" dirty="0" smtClean="0"/>
          </a:p>
          <a:p>
            <a:r>
              <a:rPr lang="ru-RU" dirty="0" smtClean="0"/>
              <a:t>Если </a:t>
            </a:r>
            <a:r>
              <a:rPr lang="ru-RU" dirty="0"/>
              <a:t>вам повезло и синица села на руку, загадайте желание, если пичуга защебечет – все, что вы загадали, сбудется – это народная примета.</a:t>
            </a:r>
          </a:p>
        </p:txBody>
      </p:sp>
      <p:pic>
        <p:nvPicPr>
          <p:cNvPr id="13314" name="Picture 2" descr="http://pravda-chto.ru/wp-content/uploads/sinitsa-foto-ptitsa_0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9672" y="91164"/>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5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i.mycdn.me/i?r=AyH4iRPQ2q0otWIFepML2LxRF9IBaZjsdACEWDX-zNlUz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11" y="-25541"/>
            <a:ext cx="9144000" cy="688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0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resentationmagazine.com/powerpoint-templates/00414/468slide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4338" name="Picture 2" descr="Синица фото и описание птицы для де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7747452" cy="515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7" y="-297"/>
            <a:ext cx="9144793" cy="6858594"/>
          </a:xfrm>
          <a:prstGeom prst="rect">
            <a:avLst/>
          </a:prstGeom>
        </p:spPr>
      </p:pic>
      <p:sp>
        <p:nvSpPr>
          <p:cNvPr id="2" name="Заголовок 1"/>
          <p:cNvSpPr>
            <a:spLocks noGrp="1"/>
          </p:cNvSpPr>
          <p:nvPr>
            <p:ph type="title"/>
          </p:nvPr>
        </p:nvSpPr>
        <p:spPr/>
        <p:txBody>
          <a:bodyPr>
            <a:normAutofit fontScale="90000"/>
          </a:bodyPr>
          <a:lstStyle/>
          <a:p>
            <a:r>
              <a:rPr lang="ru-RU" dirty="0" smtClean="0"/>
              <a:t>Все материалы для презентации взяты с интернета</a:t>
            </a:r>
            <a:endParaRPr lang="ru-RU" dirty="0"/>
          </a:p>
        </p:txBody>
      </p:sp>
      <p:sp>
        <p:nvSpPr>
          <p:cNvPr id="3" name="Объект 2"/>
          <p:cNvSpPr>
            <a:spLocks noGrp="1"/>
          </p:cNvSpPr>
          <p:nvPr>
            <p:ph idx="1"/>
          </p:nvPr>
        </p:nvSpPr>
        <p:spPr>
          <a:xfrm>
            <a:off x="457200" y="3068960"/>
            <a:ext cx="8229600" cy="3057203"/>
          </a:xfrm>
        </p:spPr>
        <p:txBody>
          <a:bodyPr>
            <a:normAutofit/>
          </a:bodyPr>
          <a:lstStyle/>
          <a:p>
            <a:pPr marL="0" indent="0" algn="ctr">
              <a:buNone/>
            </a:pPr>
            <a:r>
              <a:rPr lang="ru-RU" sz="6600" dirty="0" smtClean="0">
                <a:solidFill>
                  <a:srgbClr val="FF0000"/>
                </a:solidFill>
              </a:rPr>
              <a:t>Спасибо за внимание</a:t>
            </a:r>
            <a:endParaRPr lang="ru-RU" sz="6600" dirty="0">
              <a:solidFill>
                <a:srgbClr val="FF0000"/>
              </a:solidFill>
            </a:endParaRPr>
          </a:p>
        </p:txBody>
      </p:sp>
    </p:spTree>
    <p:extLst>
      <p:ext uri="{BB962C8B-B14F-4D97-AF65-F5344CB8AC3E}">
        <p14:creationId xmlns:p14="http://schemas.microsoft.com/office/powerpoint/2010/main" val="290592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https://i.mycdn.me/i?r=AyH4iRPQ2q0otWIFepML2LxR2E3jAowUdFJ5pHU2fCG4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i.mycdn.me/i?r=AyH4iRPQ2q0otWIFepML2LxRaWamUGCDhaHWoWthyDebV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6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i.mycdn.me/i?r=AyH4iRPQ2q0otWIFepML2LxRnSMkJQT7G-Fqm1xG0nkRm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3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https://i.mycdn.me/i?r=AyH4iRPQ2q0otWIFepML2LxREzVwDv76cu4UUIChf0Xwl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19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resentationmagazine.com/powerpoint-templates/00414/468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228609"/>
            <a:ext cx="3538736" cy="1143000"/>
          </a:xfrm>
        </p:spPr>
        <p:txBody>
          <a:bodyPr>
            <a:normAutofit fontScale="90000"/>
          </a:bodyPr>
          <a:lstStyle/>
          <a:p>
            <a:r>
              <a:rPr lang="ru-RU" dirty="0" smtClean="0"/>
              <a:t>А, вы, знаете что….</a:t>
            </a:r>
            <a:endParaRPr lang="ru-RU" dirty="0"/>
          </a:p>
        </p:txBody>
      </p:sp>
      <p:sp>
        <p:nvSpPr>
          <p:cNvPr id="3" name="Объект 2"/>
          <p:cNvSpPr>
            <a:spLocks noGrp="1"/>
          </p:cNvSpPr>
          <p:nvPr>
            <p:ph idx="1"/>
          </p:nvPr>
        </p:nvSpPr>
        <p:spPr>
          <a:xfrm>
            <a:off x="457200" y="3573016"/>
            <a:ext cx="8229600" cy="2952328"/>
          </a:xfrm>
        </p:spPr>
        <p:txBody>
          <a:bodyPr>
            <a:normAutofit fontScale="92500" lnSpcReduction="20000"/>
          </a:bodyPr>
          <a:lstStyle/>
          <a:p>
            <a:pPr marL="0" indent="0">
              <a:buNone/>
            </a:pPr>
            <a:r>
              <a:rPr lang="ru-RU" dirty="0"/>
              <a:t>Л</a:t>
            </a:r>
            <a:r>
              <a:rPr lang="ru-RU" dirty="0" smtClean="0"/>
              <a:t>етать</a:t>
            </a:r>
            <a:r>
              <a:rPr lang="ru-RU" dirty="0"/>
              <a:t>, как синица стоило бы поучиться всем птицам, она как </a:t>
            </a:r>
            <a:r>
              <a:rPr lang="ru-RU" dirty="0">
                <a:hlinkClick r:id="rId3"/>
              </a:rPr>
              <a:t>альбатрос</a:t>
            </a:r>
            <a:r>
              <a:rPr lang="ru-RU" dirty="0"/>
              <a:t> при полете редко машет крыльями, экономя силы, чего совсем не может делать воробей. А еще </a:t>
            </a:r>
            <a:r>
              <a:rPr lang="ru-RU" b="1" dirty="0"/>
              <a:t>синица</a:t>
            </a:r>
            <a:r>
              <a:rPr lang="ru-RU" dirty="0"/>
              <a:t>, как и воробей, </a:t>
            </a:r>
            <a:r>
              <a:rPr lang="ru-RU" b="1" dirty="0"/>
              <a:t>поедает мохнатых гусениц</a:t>
            </a:r>
            <a:r>
              <a:rPr lang="ru-RU" dirty="0"/>
              <a:t>, которых другие птицы не едят. Садоводы считают синиц лучшими защитниками садов.</a:t>
            </a:r>
          </a:p>
        </p:txBody>
      </p:sp>
      <p:pic>
        <p:nvPicPr>
          <p:cNvPr id="5" name="Picture 2" descr="Синица в полете - фото"/>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9952" y="58553"/>
            <a:ext cx="4644008" cy="348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4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синица фото пт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
            <a:ext cx="9144000" cy="706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7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resentationmagazine.com/powerpoint-templates/00414/468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04664"/>
            <a:ext cx="8229600" cy="5721499"/>
          </a:xfrm>
        </p:spPr>
        <p:txBody>
          <a:bodyPr>
            <a:normAutofit fontScale="92500" lnSpcReduction="10000"/>
          </a:bodyPr>
          <a:lstStyle/>
          <a:p>
            <a:pPr marL="0" indent="0">
              <a:buNone/>
            </a:pPr>
            <a:r>
              <a:rPr lang="ru-RU" dirty="0"/>
              <a:t>Одна пара синиц, живущая в саду, может защитить до 40 плодовых деревьев, и никакие вредные химикаты саду не нужны. В сутки </a:t>
            </a:r>
            <a:r>
              <a:rPr lang="ru-RU" b="1" dirty="0"/>
              <a:t>синица способна очистить сад от 360 гусениц</a:t>
            </a:r>
            <a:r>
              <a:rPr lang="ru-RU" dirty="0"/>
              <a:t>, именно столько раз она возвращается к гнезду с птенцами, поедает синица с удовольствием слизней и различных жучков, а также их личинок</a:t>
            </a:r>
            <a:r>
              <a:rPr lang="ru-RU" dirty="0" smtClean="0"/>
              <a:t>.</a:t>
            </a:r>
          </a:p>
          <a:p>
            <a:pPr marL="0" indent="0">
              <a:buNone/>
            </a:pPr>
            <a:r>
              <a:rPr lang="ru-RU" dirty="0"/>
              <a:t>Чтобы птицы синицы поселились в саду, развесьте в саду </a:t>
            </a:r>
            <a:r>
              <a:rPr lang="ru-RU" dirty="0" err="1"/>
              <a:t>синичники</a:t>
            </a:r>
            <a:r>
              <a:rPr lang="ru-RU" dirty="0"/>
              <a:t>. </a:t>
            </a:r>
            <a:r>
              <a:rPr lang="ru-RU" b="1" dirty="0" err="1"/>
              <a:t>Синичник</a:t>
            </a:r>
            <a:r>
              <a:rPr lang="ru-RU" b="1" dirty="0"/>
              <a:t> это домик круглой формы</a:t>
            </a:r>
            <a:r>
              <a:rPr lang="ru-RU" dirty="0"/>
              <a:t>, как у ствола дерева, наподобие скворечника, только входное отверстие меньше.</a:t>
            </a:r>
          </a:p>
        </p:txBody>
      </p:sp>
    </p:spTree>
    <p:extLst>
      <p:ext uri="{BB962C8B-B14F-4D97-AF65-F5344CB8AC3E}">
        <p14:creationId xmlns:p14="http://schemas.microsoft.com/office/powerpoint/2010/main" val="32528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presentationmagazine.com/powerpoint-templates/00414/468slide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descr="скворечники для синицы - фото"/>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51" y="0"/>
            <a:ext cx="5160315" cy="38702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 синица фото птица картинк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2276872"/>
            <a:ext cx="4283968" cy="45811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1786" y="4149080"/>
            <a:ext cx="4572000" cy="2308324"/>
          </a:xfrm>
          <a:prstGeom prst="rect">
            <a:avLst/>
          </a:prstGeom>
        </p:spPr>
        <p:txBody>
          <a:bodyPr>
            <a:spAutoFit/>
          </a:bodyPr>
          <a:lstStyle/>
          <a:p>
            <a:r>
              <a:rPr lang="ru-RU" dirty="0"/>
              <a:t>Впрочем, форма домика для синиц может быть любой, лишь бы птицам она нравилась. Синички в лесу живут в дуплах проделанных в стволах дятлами, сами они их делать не умеют, только помните дети, </a:t>
            </a:r>
            <a:r>
              <a:rPr lang="ru-RU" dirty="0" err="1"/>
              <a:t>синичники</a:t>
            </a:r>
            <a:r>
              <a:rPr lang="ru-RU" dirty="0"/>
              <a:t> нужно чистить от старых гнезд каждый год, </a:t>
            </a:r>
            <a:r>
              <a:rPr lang="ru-RU" b="1" dirty="0"/>
              <a:t>в домиках со старыми гнездами синицы не селятся</a:t>
            </a:r>
            <a:r>
              <a:rPr lang="ru-RU" dirty="0"/>
              <a:t>.</a:t>
            </a:r>
          </a:p>
        </p:txBody>
      </p:sp>
    </p:spTree>
    <p:extLst>
      <p:ext uri="{BB962C8B-B14F-4D97-AF65-F5344CB8AC3E}">
        <p14:creationId xmlns:p14="http://schemas.microsoft.com/office/powerpoint/2010/main" val="14233576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161</Words>
  <Application>Microsoft Office PowerPoint</Application>
  <PresentationFormat>Экран (4:3)</PresentationFormat>
  <Paragraphs>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А, вы, знаете что….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Все материалы для презентации взяты с интернета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cp:revision>
  <dcterms:created xsi:type="dcterms:W3CDTF">2020-11-05T15:18:13Z</dcterms:created>
  <dcterms:modified xsi:type="dcterms:W3CDTF">2021-04-24T17:51:16Z</dcterms:modified>
</cp:coreProperties>
</file>