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4" r:id="rId3"/>
    <p:sldId id="263" r:id="rId4"/>
    <p:sldId id="266" r:id="rId5"/>
    <p:sldId id="267" r:id="rId6"/>
    <p:sldId id="268" r:id="rId7"/>
    <p:sldId id="269" r:id="rId8"/>
    <p:sldId id="270" r:id="rId9"/>
    <p:sldId id="262" r:id="rId10"/>
    <p:sldId id="265" r:id="rId11"/>
    <p:sldId id="261" r:id="rId12"/>
    <p:sldId id="272" r:id="rId13"/>
    <p:sldId id="256" r:id="rId14"/>
    <p:sldId id="271" r:id="rId15"/>
    <p:sldId id="273" r:id="rId16"/>
    <p:sldId id="274" r:id="rId17"/>
    <p:sldId id="257" r:id="rId18"/>
    <p:sldId id="259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3783" autoAdjust="0"/>
  </p:normalViewPr>
  <p:slideViewPr>
    <p:cSldViewPr>
      <p:cViewPr varScale="1">
        <p:scale>
          <a:sx n="69" d="100"/>
          <a:sy n="69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22F-10E5-418B-B93E-3587A0707314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B999-0BF8-4314-843C-FFB961DD7B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483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22F-10E5-418B-B93E-3587A0707314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B999-0BF8-4314-843C-FFB961DD7B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691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22F-10E5-418B-B93E-3587A0707314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B999-0BF8-4314-843C-FFB961DD7B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48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22F-10E5-418B-B93E-3587A0707314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B999-0BF8-4314-843C-FFB961DD7B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450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22F-10E5-418B-B93E-3587A0707314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B999-0BF8-4314-843C-FFB961DD7B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44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22F-10E5-418B-B93E-3587A0707314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B999-0BF8-4314-843C-FFB961DD7B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60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22F-10E5-418B-B93E-3587A0707314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B999-0BF8-4314-843C-FFB961DD7B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67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22F-10E5-418B-B93E-3587A0707314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B999-0BF8-4314-843C-FFB961DD7B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175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22F-10E5-418B-B93E-3587A0707314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B999-0BF8-4314-843C-FFB961DD7B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93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22F-10E5-418B-B93E-3587A0707314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B999-0BF8-4314-843C-FFB961DD7B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76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22F-10E5-418B-B93E-3587A0707314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FB999-0BF8-4314-843C-FFB961DD7B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847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AB22F-10E5-418B-B93E-3587A0707314}" type="datetimeFigureOut">
              <a:rPr lang="ru-RU" smtClean="0"/>
              <a:t>24.04.2021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FB999-0BF8-4314-843C-FFB961DD7B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КОСМОНАВТИКИ</a:t>
            </a:r>
            <a:endParaRPr lang="ru-RU" sz="53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3861048"/>
            <a:ext cx="4978896" cy="197708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детский сад №3 «Солнышко»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Кимрского района Тверской области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Забурдаева Е.С.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10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463" y="260648"/>
            <a:ext cx="4317504" cy="351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3284984"/>
            <a:ext cx="5461841" cy="318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95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23"/>
            <a:ext cx="9144000" cy="688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02" y="35171"/>
            <a:ext cx="3139331" cy="343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15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5654002" cy="399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528" y="404664"/>
            <a:ext cx="2664296" cy="355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86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37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очень мы стараться 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(рывки согнутыми руками перед грудью)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спортом заниматься.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Бегать быстро, словно ветер,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(бег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месте)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Плавать лучше всех на свете.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(гребки руками)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Приседать и вновь вставать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(приседания)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гантели поднимать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(выпрямляют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согнутые руки вверх).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Станем сильными и завтра </a:t>
            </a:r>
          </a:p>
          <a:p>
            <a:pPr marL="0" indent="0">
              <a:buNone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Всех возьмут нас в космонавты!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(руки на пояс) </a:t>
            </a:r>
          </a:p>
          <a:p>
            <a:pPr marL="0" indent="0">
              <a:buNone/>
            </a:pP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01654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55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576263"/>
            <a:ext cx="85725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00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news2world.net/upload/2-151495687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818007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06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28625"/>
            <a:ext cx="8568952" cy="609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29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7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63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https://xn--c1akah3c.xn--p1acf/uploads/posts/2018-05/1527244617_2437-gifka-raket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97552"/>
            <a:ext cx="5082505" cy="661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41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78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96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6"/>
            <a:ext cx="9144000" cy="684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50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40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409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66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576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Все материалы к презентации взяты в интернете. </a:t>
            </a:r>
          </a:p>
          <a:p>
            <a:pPr marL="0" indent="0" algn="ctr">
              <a:buNone/>
            </a:pPr>
            <a:r>
              <a:rPr lang="ru-RU" dirty="0" smtClean="0"/>
              <a:t>Спасибо за внимание.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90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Гифка dope, триповый, pule,  gif картинки, космос, espacio,  гиф анимация скачать бесплатно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8"/>
            <a:ext cx="9144000" cy="685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4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74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1.1zoom.ru/big3/972/Sky_Clouds_Rays_of_light_47019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009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868144" cy="396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3370390"/>
            <a:ext cx="5570984" cy="362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98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850"/>
            <a:ext cx="9144000" cy="699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284" y="-69850"/>
            <a:ext cx="4496083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9799" y="-85874"/>
            <a:ext cx="4674201" cy="357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9799" y="3449119"/>
            <a:ext cx="4674201" cy="365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18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062" y="10269"/>
            <a:ext cx="9152062" cy="701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16016" y="6518747"/>
            <a:ext cx="4274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Эдуардович </a:t>
            </a:r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Циалковский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1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Павлович Королев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1628800"/>
            <a:ext cx="368821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8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16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800" y="3451917"/>
            <a:ext cx="43815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4455126" cy="301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Сигнал первого спутника Зелм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5805264"/>
            <a:ext cx="609600" cy="6096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79706"/>
            <a:ext cx="3876675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13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102</Words>
  <Application>Microsoft Office PowerPoint</Application>
  <PresentationFormat>Экран (4:3)</PresentationFormat>
  <Paragraphs>16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   ДЕНЬ КОСМОНАВТИКИ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Сергей Павлович Королев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22</cp:revision>
  <dcterms:created xsi:type="dcterms:W3CDTF">2021-04-10T18:12:23Z</dcterms:created>
  <dcterms:modified xsi:type="dcterms:W3CDTF">2021-04-24T18:09:45Z</dcterms:modified>
</cp:coreProperties>
</file>