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67" r:id="rId3"/>
    <p:sldId id="256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5" r:id="rId12"/>
    <p:sldId id="263" r:id="rId13"/>
    <p:sldId id="277" r:id="rId14"/>
    <p:sldId id="27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3482" autoAdjust="0"/>
  </p:normalViewPr>
  <p:slideViewPr>
    <p:cSldViewPr snapToGrid="0" showGuides="1">
      <p:cViewPr>
        <p:scale>
          <a:sx n="70" d="100"/>
          <a:sy n="70" d="100"/>
        </p:scale>
        <p:origin x="-74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D4C41-CFFA-44A5-AF60-A9EC379F51EF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73ADA-D28F-4D36-9E79-9DA09E7B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0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39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156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8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2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91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6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2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18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99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5B11F-B5BE-4803-82ED-66EF3B98253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F40A-1FE0-4ECD-ABA0-30F5309D0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2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0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330" y="456565"/>
            <a:ext cx="7759337" cy="53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0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Kolokol_Mira_-_Drezden._Frauenkirche._(Gybka.com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97216"/>
            <a:ext cx="946485" cy="609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718" y="365125"/>
            <a:ext cx="7620000" cy="54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607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землю. Берегите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Жаворонка в голубом зените,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Бабочку на листьях повилики,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тропинках солнечные блики.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камнях играющего краба,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пустыней тень от баобаба,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Ястреба, парящего над полем,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Ясный месяц над речным покоем,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Ласточку, мелькающую в жите.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землю! Берегите!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Дудин.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8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622" y="632337"/>
            <a:ext cx="8449491" cy="55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67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использовались материалы из интернета.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0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1" y="1097279"/>
            <a:ext cx="4493622" cy="389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голубая,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Любимая, родная,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твоя, она моя,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называется… </a:t>
            </a:r>
          </a:p>
          <a:p>
            <a:pPr marL="0" indent="0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463" y="129994"/>
            <a:ext cx="5349679" cy="534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498"/>
            <a:ext cx="12307330" cy="69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0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6376" y="757646"/>
            <a:ext cx="5042263" cy="5419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одна планета-сад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космосе холодном.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здесь леса шумят,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 скликая перелётных,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на ней одной цветут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Ландыши в траве зелёной,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стрекозы только тут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речку смотрят удивлённо…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 свою планету —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другой, похожей, нету!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 Аким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368" y="0"/>
            <a:ext cx="6862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9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59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368833"/>
            <a:ext cx="10515600" cy="1227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– день весеннего равноденствия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4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65223"/>
            <a:ext cx="10515600" cy="6662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 в этот день отмечали праздник «Жаворонки»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17" y="182245"/>
            <a:ext cx="9092765" cy="56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4"/>
            <a:ext cx="4674326" cy="61271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Днём Земли всех поздравляем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всем искренне желаем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нежней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осторожней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нашей Матушкой-природой,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душою к ней стремиться,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свободными, как птицы,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своих квартирных клеток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 шёпот листьев, веток,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наблюдать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красочный закат,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Оглянитесь — жизнь прекрасна,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 ней оттенков разных,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всё Земля-планета,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мы её за это!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437" y="365124"/>
            <a:ext cx="5674179" cy="56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2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863" y="327388"/>
            <a:ext cx="8270965" cy="62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24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116</Words>
  <Application>Microsoft Office PowerPoint</Application>
  <PresentationFormat>Произвольный</PresentationFormat>
  <Paragraphs>31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2021-04-19T18:46:15Z</dcterms:created>
  <dcterms:modified xsi:type="dcterms:W3CDTF">2021-04-24T18:46:10Z</dcterms:modified>
</cp:coreProperties>
</file>