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3" r:id="rId7"/>
    <p:sldId id="264" r:id="rId8"/>
    <p:sldId id="265" r:id="rId9"/>
    <p:sldId id="268" r:id="rId10"/>
    <p:sldId id="272" r:id="rId11"/>
    <p:sldId id="271" r:id="rId12"/>
    <p:sldId id="270" r:id="rId13"/>
    <p:sldId id="269" r:id="rId14"/>
    <p:sldId id="273" r:id="rId15"/>
    <p:sldId id="274" r:id="rId16"/>
    <p:sldId id="277" r:id="rId17"/>
    <p:sldId id="276" r:id="rId18"/>
    <p:sldId id="275" r:id="rId19"/>
    <p:sldId id="278" r:id="rId20"/>
    <p:sldId id="262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40" y="-132"/>
      </p:cViewPr>
      <p:guideLst>
        <p:guide orient="horz" pos="2160"/>
        <p:guide orient="horz" pos="22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4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3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80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4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9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2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7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1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93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6F52E-F3FB-4218-BCAB-56DBA95CC781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1D274-09DC-4D8F-A300-00DA0256A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2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59321s003.edusite.ru/images/36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4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579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694947" y="5935580"/>
            <a:ext cx="5935580" cy="92242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№3 «Солнышко»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Кимрского района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верской области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Забурдаева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Е.С.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6548" y="-77966"/>
            <a:ext cx="94934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Москва- столица нашей Родины.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Красной Площади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4350"/>
            <a:ext cx="12192000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358" y="2670688"/>
            <a:ext cx="6126642" cy="4084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3700"/>
            <a:ext cx="6148891" cy="41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42" y="406776"/>
            <a:ext cx="11033554" cy="62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9" y="114820"/>
            <a:ext cx="6936260" cy="6496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52" y="803190"/>
            <a:ext cx="4421661" cy="481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67" y="519735"/>
            <a:ext cx="6264876" cy="473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125" y="193712"/>
            <a:ext cx="4471998" cy="63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60" y="321366"/>
            <a:ext cx="4562216" cy="6082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888" y="321365"/>
            <a:ext cx="6071187" cy="60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4" y="176327"/>
            <a:ext cx="10642692" cy="65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37" y="96943"/>
            <a:ext cx="4917156" cy="3689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366" y="2933333"/>
            <a:ext cx="5794163" cy="38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7" y="406865"/>
            <a:ext cx="4426835" cy="6206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681" y="406865"/>
            <a:ext cx="6301946" cy="61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6" name="Picture 8" descr="http://900igr.net/up/datas/180609/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6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goodfon.ru/wallpaper/nbig/1/aa/linii-duga-obo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 материалы к презентации взяты из интернета.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71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goodfon.ru/wallpaper/nbig/1/aa/linii-duga-ob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Используемые материалы:</a:t>
            </a:r>
            <a:br>
              <a:rPr lang="ru-RU" dirty="0" smtClean="0"/>
            </a:br>
            <a:r>
              <a:rPr lang="ru-RU" dirty="0" smtClean="0"/>
              <a:t>иллюстрации к презентации взяты из интернета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66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https://7deti.ru/wp-content/uploads/2018/07/Rossiya.-Moskva.-Krem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943" y="0"/>
            <a:ext cx="12187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336885"/>
            <a:ext cx="9144000" cy="93044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775158"/>
            <a:ext cx="9144000" cy="88231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Владимирович Путин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93" y="1267327"/>
            <a:ext cx="6101013" cy="423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10800000" flipV="1">
            <a:off x="1524000" y="1076644"/>
            <a:ext cx="9144000" cy="45719"/>
          </a:xfrm>
        </p:spPr>
        <p:txBody>
          <a:bodyPr>
            <a:normAutofit fontScale="90000"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462" y="591411"/>
            <a:ext cx="10574628" cy="55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628650"/>
            <a:ext cx="98679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582653"/>
            <a:ext cx="9144000" cy="7653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Юрию Долгорукому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69" y="0"/>
            <a:ext cx="5292478" cy="52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Урок Россия\7525cdcf01f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6905"/>
            <a:ext cx="12191999" cy="7964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3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img2.goodfon.ru/wallpaper/nbig/b/12/flag-rossiya-trikolor-bely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10"/>
            <a:ext cx="12192000" cy="69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087" y="0"/>
            <a:ext cx="5536198" cy="566110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08" y="-1"/>
            <a:ext cx="6072268" cy="56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46</Words>
  <Application>Microsoft Office PowerPoint</Application>
  <PresentationFormat>Произвольный</PresentationFormat>
  <Paragraphs>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Президент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 материалы к презентации взяты из интернета.</vt:lpstr>
      <vt:lpstr>Используемые материалы: иллюстрации к презентации взяты из интернета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2021-03-21T17:29:45Z</dcterms:created>
  <dcterms:modified xsi:type="dcterms:W3CDTF">2021-04-24T19:56:51Z</dcterms:modified>
</cp:coreProperties>
</file>