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6" r:id="rId3"/>
    <p:sldId id="259" r:id="rId4"/>
    <p:sldId id="262" r:id="rId5"/>
    <p:sldId id="258" r:id="rId6"/>
    <p:sldId id="260" r:id="rId7"/>
    <p:sldId id="261" r:id="rId8"/>
    <p:sldId id="266" r:id="rId9"/>
    <p:sldId id="264" r:id="rId10"/>
    <p:sldId id="267" r:id="rId11"/>
    <p:sldId id="268" r:id="rId12"/>
    <p:sldId id="265" r:id="rId13"/>
    <p:sldId id="263" r:id="rId14"/>
    <p:sldId id="273" r:id="rId15"/>
    <p:sldId id="271" r:id="rId16"/>
    <p:sldId id="270" r:id="rId17"/>
    <p:sldId id="274" r:id="rId18"/>
    <p:sldId id="272" r:id="rId19"/>
    <p:sldId id="269" r:id="rId20"/>
    <p:sldId id="275" r:id="rId21"/>
    <p:sldId id="277" r:id="rId22"/>
    <p:sldId id="279" r:id="rId23"/>
    <p:sldId id="278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12CA1-090B-414C-9115-9DC24B72B734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8A625-550F-48D8-A674-55FEFF9A95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7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8A625-550F-48D8-A674-55FEFF9A951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5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8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0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55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366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8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688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99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76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17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338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B1D23-89CD-4E38-BEA5-9DE4846ED347}" type="datetimeFigureOut">
              <a:rPr lang="ru-RU" smtClean="0"/>
              <a:t>31.01.2021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F4B5E-E9D5-4B74-B548-9A777DC2A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3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imechaniya.ru/storage/images/2015_god/aprel/09-04-15/dostojnye_pokloneniy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9040" y="1772816"/>
            <a:ext cx="5554960" cy="2650306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  <a:endParaRPr lang="ru-RU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0232" y="5589240"/>
            <a:ext cx="2026568" cy="53692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10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913543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92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https://kino-punk.ru/wp-content/uploads/2018/10/ori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28" y="17240"/>
            <a:ext cx="9414137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574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ds05.infourok.ru/uploads/ex/06b3/001192e2-e88502b4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4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https://avatars.mds.yandex.net/get-zen_doc/1875160/pub_5e84d81fe42ae3177731bdd5_5e851337fc87c305e2946cd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621101" cy="29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tihi.ru/pics/2020/04/17/72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6804248" cy="32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ds04.infourok.ru/uploads/ex/0cf0/0001f537-c6d7fcb9/11/img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0605"/>
            <a:ext cx="3739778" cy="28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4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1.wp.com/rberega.info/wp-content/uploads/2020/01/%D0%91%D0%BB%D0%BE%D0%BA%D0%B0%D0%B4%D0%BD%D1%8B%D0%B9-%D1%85%D0%BB%D0%B5%D0%B1.jpg?resize=1000%2C540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903649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4509120"/>
            <a:ext cx="6588224" cy="20490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Рабочие 250 грамм хлеба,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служащие, старики и дети до 12 лет 125 грамм.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ttps://a.d-cd.net/721d9bas-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801"/>
            <a:ext cx="558159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lekrs.ru/wp-content/uploads/chenopodium-album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3" y="2011628"/>
            <a:ext cx="2269283" cy="226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tonnasamogona.ru/wp-content/uploads/2015/12/tselnozernovaya-mu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3022"/>
            <a:ext cx="2629323" cy="17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73771"/>
            <a:ext cx="2711547" cy="234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https://c.pxhere.com/photos/84/0a/straw_straws_field_nature_agriculture_harvest_mowed_grain_harvest-908256.jpg!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" y="4149080"/>
            <a:ext cx="2699791" cy="234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https://kraski-net.ru/wp-content/uploads/2020/03/Opilk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20" y="4576971"/>
            <a:ext cx="3223390" cy="21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www.eduportal44.ru/Kostroma_EDU/Vecher_2/1/DocLib/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108"/>
            <a:ext cx="9124140" cy="70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ds05.infourok.ru/uploads/ex/06b3/001192e2-e88502b4/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-176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1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://900igr.net/up/datas/94411/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7" y="260648"/>
            <a:ext cx="7968470" cy="59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62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6" name="Picture 4" descr="https://avatars.mds.yandex.net/get-zen_doc/1577695/pub_5d67bf3ef73d9d00ac17753a_5d67cbdda660d700ae1aefff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40" y="2852936"/>
            <a:ext cx="5649195" cy="39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cs6050.vk.me/v6050881/8ff6/Vc7ZbF0DIG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" y="116631"/>
            <a:ext cx="6594426" cy="34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77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889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avatars.mds.yandex.net/get-zen_doc/135437/pub_5d67bbf5e3062c00ac25df70_5d67c2491e8e3f00ad5dc8fc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5" y="116632"/>
            <a:ext cx="8572632" cy="64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70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7824"/>
            <a:ext cx="20859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34" y="144463"/>
            <a:ext cx="4092749" cy="547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78696"/>
            <a:ext cx="3880503" cy="312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515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99992" cy="601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3639"/>
            <a:ext cx="3823855" cy="510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661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394017" cy="467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4575"/>
            <a:ext cx="4556668" cy="608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661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www.neizvestniy-geniy.ru/images/works/photo/2017/01/1725978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" y="82125"/>
            <a:ext cx="9164802" cy="68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1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s://i1.photo.2gis.com/images/branch/38/5348024591589903_fe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" y="0"/>
            <a:ext cx="91419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5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vodabereg.ru/wp-content/uploads/2017/06/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3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25252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12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mages.wallpaperscraft.ru/image/sankt_peterburg_ermitazh_naberezhnaya_100037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47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www.turkey-sea.ru/wp-content/uploads/2019/08/x9F4021EA-A9AD-41BA-B804-783178200203.jpeg.pagespeed.ic.v62wmeJ2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62"/>
            <a:ext cx="9144000" cy="68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63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WAR (E)\Data\  4\09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0"/>
            <a:ext cx="707233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6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ttp://900igr.net/up/datai/104447/0002-01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2414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2" descr="hello_html_m359159e5.jpg"/>
          <p:cNvSpPr>
            <a:spLocks noChangeAspect="1" noChangeArrowheads="1"/>
          </p:cNvSpPr>
          <p:nvPr/>
        </p:nvSpPr>
        <p:spPr bwMode="auto">
          <a:xfrm>
            <a:off x="116681" y="-144463"/>
            <a:ext cx="923891" cy="123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ello_html_m359159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100807"/>
            <a:ext cx="3706289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llo_html_m473f6a7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89" y="471467"/>
            <a:ext cx="4693545" cy="53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1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19</Words>
  <Application>Microsoft Office PowerPoint</Application>
  <PresentationFormat>Экран (4:3)</PresentationFormat>
  <Paragraphs>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Блокада Ленинграда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Блокадный хлеб</dc:title>
  <dc:creator>Пользователь</dc:creator>
  <cp:lastModifiedBy>Пользователь</cp:lastModifiedBy>
  <cp:revision>17</cp:revision>
  <dcterms:created xsi:type="dcterms:W3CDTF">2021-01-31T12:35:11Z</dcterms:created>
  <dcterms:modified xsi:type="dcterms:W3CDTF">2021-01-31T16:53:37Z</dcterms:modified>
</cp:coreProperties>
</file>