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8" r:id="rId10"/>
    <p:sldId id="269" r:id="rId11"/>
    <p:sldId id="276" r:id="rId12"/>
    <p:sldId id="271" r:id="rId13"/>
    <p:sldId id="267" r:id="rId14"/>
    <p:sldId id="270" r:id="rId15"/>
    <p:sldId id="272" r:id="rId16"/>
    <p:sldId id="273" r:id="rId17"/>
    <p:sldId id="274" r:id="rId18"/>
    <p:sldId id="277" r:id="rId19"/>
    <p:sldId id="278" r:id="rId20"/>
    <p:sldId id="265" r:id="rId21"/>
    <p:sldId id="266" r:id="rId22"/>
    <p:sldId id="275" r:id="rId23"/>
    <p:sldId id="264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2E606-882C-4150-90A6-C186EF6CB803}" type="datetimeFigureOut">
              <a:rPr lang="ru-RU" smtClean="0"/>
              <a:t>25.04.2021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FB196-5814-42CF-8E8D-63BF759D456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>
    <p:pull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2E606-882C-4150-90A6-C186EF6CB803}" type="datetimeFigureOut">
              <a:rPr lang="ru-RU" smtClean="0"/>
              <a:t>25.04.2021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FB196-5814-42CF-8E8D-63BF759D456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>
    <p:pull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2E606-882C-4150-90A6-C186EF6CB803}" type="datetimeFigureOut">
              <a:rPr lang="ru-RU" smtClean="0"/>
              <a:t>25.04.2021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FB196-5814-42CF-8E8D-63BF759D456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>
    <p:pull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2E606-882C-4150-90A6-C186EF6CB803}" type="datetimeFigureOut">
              <a:rPr lang="ru-RU" smtClean="0"/>
              <a:t>25.04.2021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FB196-5814-42CF-8E8D-63BF759D456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>
    <p:pull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2E606-882C-4150-90A6-C186EF6CB803}" type="datetimeFigureOut">
              <a:rPr lang="ru-RU" smtClean="0"/>
              <a:t>25.04.2021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FB196-5814-42CF-8E8D-63BF759D456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>
    <p:pull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2E606-882C-4150-90A6-C186EF6CB803}" type="datetimeFigureOut">
              <a:rPr lang="ru-RU" smtClean="0"/>
              <a:t>25.04.2021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FB196-5814-42CF-8E8D-63BF759D456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>
    <p:pull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2E606-882C-4150-90A6-C186EF6CB803}" type="datetimeFigureOut">
              <a:rPr lang="ru-RU" smtClean="0"/>
              <a:t>25.04.2021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FB196-5814-42CF-8E8D-63BF759D456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>
    <p:pull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2E606-882C-4150-90A6-C186EF6CB803}" type="datetimeFigureOut">
              <a:rPr lang="ru-RU" smtClean="0"/>
              <a:t>25.04.2021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FB196-5814-42CF-8E8D-63BF759D456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>
    <p:pull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2E606-882C-4150-90A6-C186EF6CB803}" type="datetimeFigureOut">
              <a:rPr lang="ru-RU" smtClean="0"/>
              <a:t>25.04.2021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FB196-5814-42CF-8E8D-63BF759D456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>
    <p:pull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2E606-882C-4150-90A6-C186EF6CB803}" type="datetimeFigureOut">
              <a:rPr lang="ru-RU" smtClean="0"/>
              <a:t>25.04.2021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FB196-5814-42CF-8E8D-63BF759D456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>
    <p:pull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2E606-882C-4150-90A6-C186EF6CB803}" type="datetimeFigureOut">
              <a:rPr lang="ru-RU" smtClean="0"/>
              <a:t>25.04.2021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FB196-5814-42CF-8E8D-63BF759D456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>
    <p:pull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D2E606-882C-4150-90A6-C186EF6CB803}" type="datetimeFigureOut">
              <a:rPr lang="ru-RU" smtClean="0"/>
              <a:t>25.04.2021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DFB196-5814-42CF-8E8D-63BF759D456B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pull dir="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ru.wikipedia.org/wiki/1941_%D0%B3%D0%BE%D0%B4" TargetMode="External"/><Relationship Id="rId3" Type="http://schemas.openxmlformats.org/officeDocument/2006/relationships/image" Target="../media/image37.jpeg"/><Relationship Id="rId7" Type="http://schemas.openxmlformats.org/officeDocument/2006/relationships/hyperlink" Target="https://ru.wikipedia.org/wiki/29_%D1%8F%D0%BD%D0%B2%D0%B0%D1%80%D1%8F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ru.wikipedia.org/wiki/%D0%90._%D0%9D._%D0%A2%D1%83%D0%BF%D0%BE%D0%BB%D0%B5%D0%B2" TargetMode="External"/><Relationship Id="rId5" Type="http://schemas.openxmlformats.org/officeDocument/2006/relationships/hyperlink" Target="https://ru.wikipedia.org/wiki/%D0%9E%D0%9A%D0%91_%D0%A2%D1%83%D0%BF%D0%BE%D0%BB%D0%B5%D0%B2%D0%B0" TargetMode="External"/><Relationship Id="rId4" Type="http://schemas.openxmlformats.org/officeDocument/2006/relationships/hyperlink" Target="https://ru.wikipedia.org/wiki/%D0%91%D0%BE%D0%BC%D0%B1%D0%B0%D1%80%D0%B4%D0%B8%D1%80%D0%BE%D0%B2%D1%89%D0%B8%D0%BA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10" Type="http://schemas.openxmlformats.org/officeDocument/2006/relationships/image" Target="../media/image6.jpeg"/><Relationship Id="rId4" Type="http://schemas.openxmlformats.org/officeDocument/2006/relationships/image" Target="../media/image16.jpeg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volna.org/wp-content/uploads/2016/09/01-1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71462"/>
            <a:ext cx="9144000" cy="692946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4800" b="1" smtClean="0">
                <a:latin typeface="Times New Roman" pitchFamily="18" charset="0"/>
                <a:cs typeface="Times New Roman" pitchFamily="18" charset="0"/>
              </a:rPr>
              <a:t>День </a:t>
            </a:r>
            <a:r>
              <a:rPr lang="ru-RU" sz="4800" b="1" smtClean="0">
                <a:latin typeface="Times New Roman" pitchFamily="18" charset="0"/>
                <a:cs typeface="Times New Roman" pitchFamily="18" charset="0"/>
              </a:rPr>
              <a:t>героев </a:t>
            </a:r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Отечества</a:t>
            </a:r>
            <a:endParaRPr lang="ru-RU" sz="4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ransition>
    <p:pull dir="d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www.presentationmagazine.com/powerpoint-templates/00414/468slide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50" name="Picture 2" descr="C:\Users\Сергей\Downloads\65f8eaaf486384e21d96838c253bdee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439" y="209550"/>
            <a:ext cx="8501122" cy="64389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28480038"/>
      </p:ext>
    </p:extLst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www.presentationmagazine.com/powerpoint-templates/00414/468slide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6" name="Picture 2" descr="Портрет Захара Дмитриевича Олсуфьева мастерской Джорджа Доу[1]. Военная галерея Зимнего Дворца, Государственный Эрмитаж (Санкт-Петербург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38" y="332656"/>
            <a:ext cx="2573662" cy="2944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59832" y="497505"/>
            <a:ext cx="55446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Захар Дмитриевич Олсуфьев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Звезда и крест ордена Св. Георгия 1-й степени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484259"/>
            <a:ext cx="1428750" cy="230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Орден Святого Владимира 1 степени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3" y="1491721"/>
            <a:ext cx="1368152" cy="2297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450171" y="3933056"/>
            <a:ext cx="10801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Орден Св. Георгия 1-й степени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4860033" y="4005064"/>
            <a:ext cx="13681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Орден Св. Владимира 1-й степени</a:t>
            </a:r>
            <a:endParaRPr lang="ru-RU" dirty="0"/>
          </a:p>
        </p:txBody>
      </p:sp>
      <p:pic>
        <p:nvPicPr>
          <p:cNvPr id="1032" name="Picture 8" descr="Annenorden 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5232" y="1420965"/>
            <a:ext cx="2399951" cy="2588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032701" y="4135274"/>
            <a:ext cx="1368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Орден Св. Анны 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338986" y="3429000"/>
            <a:ext cx="24482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Награжден Золотым оружием  с надписью «За храбрость»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935827462"/>
      </p:ext>
    </p:extLst>
  </p:cSld>
  <p:clrMapOvr>
    <a:masterClrMapping/>
  </p:clrMapOvr>
  <p:transition>
    <p:pull dir="d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www.presentationmagazine.com/powerpoint-templates/00414/468slide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39" y="594256"/>
            <a:ext cx="8760741" cy="5624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5371655"/>
      </p:ext>
    </p:extLst>
  </p:cSld>
  <p:clrMapOvr>
    <a:masterClrMapping/>
  </p:clrMapOvr>
  <p:transition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25537" y="570252"/>
            <a:ext cx="51017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</a:rPr>
              <a:t>9 </a:t>
            </a:r>
            <a:r>
              <a:rPr lang="ru-RU" sz="2400" b="1" dirty="0" smtClean="0">
                <a:solidFill>
                  <a:srgbClr val="FF0000"/>
                </a:solidFill>
              </a:rPr>
              <a:t>ДЕКАБРЯ СТРАНА ЧЕСТВУЕТ: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4" t="3497" r="12856" b="3644"/>
          <a:stretch/>
        </p:blipFill>
        <p:spPr bwMode="auto">
          <a:xfrm>
            <a:off x="273660" y="1484784"/>
            <a:ext cx="1812415" cy="3879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16" t="3816" r="32968" b="2645"/>
          <a:stretch/>
        </p:blipFill>
        <p:spPr bwMode="auto">
          <a:xfrm>
            <a:off x="2537520" y="1406903"/>
            <a:ext cx="1890464" cy="3957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94" t="6557" r="20121" b="6536"/>
          <a:stretch/>
        </p:blipFill>
        <p:spPr bwMode="auto">
          <a:xfrm>
            <a:off x="4676431" y="1283702"/>
            <a:ext cx="2045033" cy="4080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CCCCCC"/>
              </a:clrFrom>
              <a:clrTo>
                <a:srgbClr val="CCCC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4854" y="1357987"/>
            <a:ext cx="1999145" cy="3931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8783" y="5517232"/>
            <a:ext cx="170935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КАВАЛЕРОВ </a:t>
            </a:r>
            <a:endParaRPr lang="ru-RU" b="1" dirty="0" smtClean="0"/>
          </a:p>
          <a:p>
            <a:r>
              <a:rPr lang="ru-RU" b="1" dirty="0" smtClean="0"/>
              <a:t>ОРДЕНА </a:t>
            </a:r>
          </a:p>
          <a:p>
            <a:r>
              <a:rPr lang="ru-RU" b="1" dirty="0" smtClean="0"/>
              <a:t>СВЯТОГО </a:t>
            </a:r>
          </a:p>
          <a:p>
            <a:r>
              <a:rPr lang="ru-RU" b="1" dirty="0" smtClean="0"/>
              <a:t>ГЕОРГИЯ</a:t>
            </a:r>
            <a:endParaRPr lang="ru-RU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553982" y="5517232"/>
            <a:ext cx="169424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КАВАЛЕРОВ </a:t>
            </a:r>
            <a:endParaRPr lang="ru-RU" b="1" dirty="0" smtClean="0"/>
          </a:p>
          <a:p>
            <a:r>
              <a:rPr lang="ru-RU" b="1" dirty="0" smtClean="0"/>
              <a:t>ОРДЕНА </a:t>
            </a:r>
          </a:p>
          <a:p>
            <a:r>
              <a:rPr lang="ru-RU" b="1" dirty="0" smtClean="0"/>
              <a:t>СЛАВЫ</a:t>
            </a:r>
            <a:endParaRPr lang="ru-RU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676433" y="5517232"/>
            <a:ext cx="184621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ГЕРОЕВ </a:t>
            </a:r>
            <a:endParaRPr lang="ru-RU" b="1" dirty="0" smtClean="0"/>
          </a:p>
          <a:p>
            <a:r>
              <a:rPr lang="ru-RU" b="1" dirty="0" smtClean="0"/>
              <a:t>СОВЕТСКОГО </a:t>
            </a:r>
          </a:p>
          <a:p>
            <a:r>
              <a:rPr lang="ru-RU" b="1" dirty="0" smtClean="0"/>
              <a:t>СОЮЗА</a:t>
            </a:r>
            <a:endParaRPr lang="ru-RU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936833" y="5517232"/>
            <a:ext cx="188904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ГЕРОЕВ </a:t>
            </a:r>
            <a:endParaRPr lang="ru-RU" b="1" dirty="0" smtClean="0"/>
          </a:p>
          <a:p>
            <a:r>
              <a:rPr lang="ru-RU" b="1" dirty="0" smtClean="0"/>
              <a:t>РОССИЙСКОЙ </a:t>
            </a:r>
          </a:p>
          <a:p>
            <a:r>
              <a:rPr lang="ru-RU" b="1" dirty="0" smtClean="0"/>
              <a:t>ФЕДЕРАЦИИ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01285403"/>
      </p:ext>
    </p:extLst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www.presentationmagazine.com/powerpoint-templates/00414/468slide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857" y="346348"/>
            <a:ext cx="8706285" cy="6165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3076809"/>
      </p:ext>
    </p:extLst>
  </p:cSld>
  <p:clrMapOvr>
    <a:masterClrMapping/>
  </p:clrMapOvr>
  <p:transition>
    <p:pull dir="d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www.presentationmagazine.com/powerpoint-templates/00414/468slide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04664"/>
            <a:ext cx="9005245" cy="6453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0876033"/>
      </p:ext>
    </p:extLst>
  </p:cSld>
  <p:clrMapOvr>
    <a:masterClrMapping/>
  </p:clrMapOvr>
  <p:transition>
    <p:pull dir="d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www.presentationmagazine.com/powerpoint-templates/00414/468slide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" name="Picture 3" descr="C:\Users\Сергей\Downloads\t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7000" y="387350"/>
            <a:ext cx="8890000" cy="60833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0672998"/>
      </p:ext>
    </p:extLst>
  </p:cSld>
  <p:clrMapOvr>
    <a:masterClrMapping/>
  </p:clrMapOvr>
  <p:transition>
    <p:pull dir="d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www.presentationmagazine.com/powerpoint-templates/00414/468slide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2" descr="C:\Users\Сергей\Downloads\velikaya-00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1796" y="260648"/>
            <a:ext cx="8890000" cy="5892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70687563"/>
      </p:ext>
    </p:extLst>
  </p:cSld>
  <p:clrMapOvr>
    <a:masterClrMapping/>
  </p:clrMapOvr>
  <p:transition>
    <p:pull dir="d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www.presentationmagazine.com/powerpoint-templates/00414/468slide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50" name="Picture 2" descr="Tupolev Tu-2 (China Aviation Museum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32656"/>
            <a:ext cx="5899400" cy="3618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0823037"/>
              </p:ext>
            </p:extLst>
          </p:nvPr>
        </p:nvGraphicFramePr>
        <p:xfrm>
          <a:off x="323528" y="4437112"/>
          <a:ext cx="8229600" cy="1828800"/>
        </p:xfrm>
        <a:graphic>
          <a:graphicData uri="http://schemas.openxmlformats.org/drawingml/2006/table">
            <a:tbl>
              <a:tblPr/>
              <a:tblGrid>
                <a:gridCol w="4114800"/>
                <a:gridCol w="4114800"/>
              </a:tblGrid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ru-RU">
                          <a:effectLst/>
                        </a:rPr>
                        <a:t>Тип</a:t>
                      </a:r>
                    </a:p>
                  </a:txBody>
                  <a:tcPr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u="none" strike="noStrike">
                          <a:solidFill>
                            <a:srgbClr val="0B0080"/>
                          </a:solidFill>
                          <a:effectLst/>
                          <a:hlinkClick r:id="rId4" tooltip="Бомбардировщик"/>
                        </a:rPr>
                        <a:t>бомбардировщик</a:t>
                      </a:r>
                      <a:endParaRPr lang="ru-RU">
                        <a:effectLst/>
                      </a:endParaRPr>
                    </a:p>
                  </a:txBody>
                  <a:tcPr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ru-RU" dirty="0">
                          <a:effectLst/>
                        </a:rPr>
                        <a:t>Производитель</a:t>
                      </a:r>
                    </a:p>
                  </a:txBody>
                  <a:tcPr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u="none" strike="noStrike">
                          <a:solidFill>
                            <a:srgbClr val="0B0080"/>
                          </a:solidFill>
                          <a:effectLst/>
                          <a:hlinkClick r:id="rId5" tooltip="ОКБ Туполева"/>
                        </a:rPr>
                        <a:t>ОКБ Туполева</a:t>
                      </a:r>
                      <a:endParaRPr lang="ru-RU">
                        <a:effectLst/>
                      </a:endParaRPr>
                    </a:p>
                  </a:txBody>
                  <a:tcPr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ru-RU">
                          <a:effectLst/>
                        </a:rPr>
                        <a:t>Главный конструктор</a:t>
                      </a:r>
                    </a:p>
                  </a:txBody>
                  <a:tcPr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u="none" strike="noStrike">
                          <a:solidFill>
                            <a:srgbClr val="0B0080"/>
                          </a:solidFill>
                          <a:effectLst/>
                          <a:hlinkClick r:id="rId6" tooltip="А. Н. Туполев"/>
                        </a:rPr>
                        <a:t>А. Н. Туполев</a:t>
                      </a:r>
                      <a:endParaRPr lang="ru-RU">
                        <a:effectLst/>
                      </a:endParaRPr>
                    </a:p>
                  </a:txBody>
                  <a:tcPr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ru-RU">
                          <a:effectLst/>
                        </a:rPr>
                        <a:t>Первый полёт</a:t>
                      </a:r>
                    </a:p>
                  </a:txBody>
                  <a:tcPr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u="none" strike="noStrike">
                          <a:solidFill>
                            <a:srgbClr val="0B0080"/>
                          </a:solidFill>
                          <a:effectLst/>
                          <a:hlinkClick r:id="rId7" tooltip="29 января"/>
                        </a:rPr>
                        <a:t>29 января</a:t>
                      </a:r>
                      <a:r>
                        <a:rPr lang="ru-RU">
                          <a:effectLst/>
                        </a:rPr>
                        <a:t> </a:t>
                      </a:r>
                      <a:r>
                        <a:rPr lang="ru-RU" u="none" strike="noStrike">
                          <a:solidFill>
                            <a:srgbClr val="0B0080"/>
                          </a:solidFill>
                          <a:effectLst/>
                          <a:hlinkClick r:id="rId8" tooltip="1941 год"/>
                        </a:rPr>
                        <a:t>1941 года</a:t>
                      </a:r>
                      <a:endParaRPr lang="ru-RU">
                        <a:effectLst/>
                      </a:endParaRPr>
                    </a:p>
                  </a:txBody>
                  <a:tcPr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ru-RU">
                          <a:effectLst/>
                        </a:rPr>
                        <a:t>Начало эксплуатации</a:t>
                      </a:r>
                    </a:p>
                  </a:txBody>
                  <a:tcPr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dirty="0">
                          <a:effectLst/>
                        </a:rPr>
                        <a:t>1942 год</a:t>
                      </a:r>
                    </a:p>
                  </a:txBody>
                  <a:tcPr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55108311"/>
      </p:ext>
    </p:extLst>
  </p:cSld>
  <p:clrMapOvr>
    <a:masterClrMapping/>
  </p:clrMapOvr>
  <p:transition>
    <p:pull dir="d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www.presentationmagazine.com/powerpoint-templates/00414/468slide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074" name="Picture 2" descr="Фото Ту-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483" y="548680"/>
            <a:ext cx="7665368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8278190"/>
      </p:ext>
    </p:extLst>
  </p:cSld>
  <p:clrMapOvr>
    <a:masterClrMapping/>
  </p:clrMapOvr>
  <p:transition>
    <p:pull dir="d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www.presentationmagazine.com/powerpoint-templates/00414/468slide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СКАЗОЧНЫЕ ГЕРОИ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100" name="Picture 4" descr="https://st03.kakprosto.ru/tumb/680/images/article/2014/2/26/1_5314607512310531460751234d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00166" y="1214422"/>
            <a:ext cx="6381793" cy="4786346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d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s1.1zoom.ru/big3/972/Sky_Clouds_Rays_of_light_47019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0009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Знаменитый русский авиаконструктор Андрей Николаевич Туполев, наш земляк. Он родился в  селе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Пустомазово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под городом Кимры Тверской губернии (области) в многодетной семье.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9458" name="Picture 2" descr="https://vedtver.ru/upload/resize_cache/iblock/474/1000_700_1/474c60c06a71d01cc9e65e9ac731e81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214422"/>
            <a:ext cx="4143372" cy="2990062"/>
          </a:xfrm>
          <a:prstGeom prst="rect">
            <a:avLst/>
          </a:prstGeom>
          <a:noFill/>
        </p:spPr>
      </p:pic>
      <p:pic>
        <p:nvPicPr>
          <p:cNvPr id="19460" name="Picture 4" descr="http://autotravel.ru/phalbum/90217/12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6314" y="1214422"/>
            <a:ext cx="4071966" cy="3000396"/>
          </a:xfrm>
          <a:prstGeom prst="rect">
            <a:avLst/>
          </a:prstGeom>
          <a:noFill/>
        </p:spPr>
      </p:pic>
      <p:pic>
        <p:nvPicPr>
          <p:cNvPr id="19462" name="Picture 6" descr="https://avatars.mds.yandex.net/get-pdb/27625/9220b558-8282-49a3-ad2c-dee408247e0a/s120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2910" y="4429108"/>
            <a:ext cx="3580676" cy="2428892"/>
          </a:xfrm>
          <a:prstGeom prst="rect">
            <a:avLst/>
          </a:prstGeom>
          <a:noFill/>
        </p:spPr>
      </p:pic>
      <p:pic>
        <p:nvPicPr>
          <p:cNvPr id="19464" name="Picture 8" descr="https://img3.goodfon.ru/original/2560x1600/b/53/tupolev-tu-160-sverhzvukovoy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4876" y="4491617"/>
            <a:ext cx="3786213" cy="236638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39001647"/>
      </p:ext>
    </p:extLst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s1.1zoom.ru/big3/972/Sky_Clouds_Rays_of_light_47019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000900"/>
          </a:xfrm>
          <a:prstGeom prst="rect">
            <a:avLst/>
          </a:prstGeom>
          <a:noFill/>
        </p:spPr>
      </p:pic>
      <p:pic>
        <p:nvPicPr>
          <p:cNvPr id="23554" name="Picture 2" descr="http://www.dubna.ru/sites/default/files/articles/2018/11/16/432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428604"/>
            <a:ext cx="7858179" cy="62865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50743612"/>
      </p:ext>
    </p:extLst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www.presentationmagazine.com/powerpoint-templates/00414/468slide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2" descr="https://s1.1zoom.me/big7/586/Airplane_Takeoff_4509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44466072"/>
      </p:ext>
    </p:extLst>
  </p:cSld>
  <p:clrMapOvr>
    <a:masterClrMapping/>
  </p:clrMapOvr>
  <p:transition>
    <p:pull dir="d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www.presentationmagazine.com/powerpoint-templates/00414/468slide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0" y="232104"/>
            <a:ext cx="4953000" cy="322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123728" y="4077072"/>
            <a:ext cx="518457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/>
              <a:t>Нет, не ослабнет наша память,</a:t>
            </a:r>
          </a:p>
          <a:p>
            <a:r>
              <a:rPr lang="ru-RU" sz="2800" b="1" dirty="0"/>
              <a:t>Она навеки нам дана,</a:t>
            </a:r>
          </a:p>
          <a:p>
            <a:r>
              <a:rPr lang="ru-RU" sz="2800" b="1" dirty="0"/>
              <a:t>Чтоб вновь и вновь могли мы славить</a:t>
            </a:r>
          </a:p>
          <a:p>
            <a:r>
              <a:rPr lang="ru-RU" sz="2800" b="1" dirty="0"/>
              <a:t>Героев наших имена!</a:t>
            </a:r>
          </a:p>
        </p:txBody>
      </p:sp>
    </p:spTree>
    <p:extLst>
      <p:ext uri="{BB962C8B-B14F-4D97-AF65-F5344CB8AC3E}">
        <p14:creationId xmlns:p14="http://schemas.microsoft.com/office/powerpoint/2010/main" val="3416532083"/>
      </p:ext>
    </p:extLst>
  </p:cSld>
  <p:clrMapOvr>
    <a:masterClrMapping/>
  </p:clrMapOvr>
  <p:transition>
    <p:pull dir="d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www.presentationmagazine.com/powerpoint-templates/00414/468slide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ИЛЬЯ МУРОМЕЦ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4" name="Picture 4" descr="https://cdn.igromania.ru/mnt/articles/7/8/0/0/4/a/18782/html/img/6b68b532b1857cf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1142984"/>
            <a:ext cx="2857500" cy="5486400"/>
          </a:xfrm>
          <a:prstGeom prst="rect">
            <a:avLst/>
          </a:prstGeom>
          <a:noFill/>
        </p:spPr>
      </p:pic>
      <p:pic>
        <p:nvPicPr>
          <p:cNvPr id="15366" name="Picture 6" descr="https://manytorrents.pro/_ld/596/2954295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868" y="1214422"/>
            <a:ext cx="5216645" cy="4654537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d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www.presentationmagazine.com/powerpoint-templates/00414/468slide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Алеша Попович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6386" name="Picture 2" descr="http://www.mobilmusic.ru/mfile/9a/7f/f5/752146-48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26" y="1285860"/>
            <a:ext cx="2262182" cy="4572000"/>
          </a:xfrm>
          <a:prstGeom prst="rect">
            <a:avLst/>
          </a:prstGeom>
          <a:noFill/>
        </p:spPr>
      </p:pic>
      <p:pic>
        <p:nvPicPr>
          <p:cNvPr id="16392" name="Picture 8" descr="http://file.mobilmusic.ru/f8/d4/28/982877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43306" y="1285860"/>
            <a:ext cx="2446735" cy="4548199"/>
          </a:xfrm>
          <a:prstGeom prst="rect">
            <a:avLst/>
          </a:prstGeom>
          <a:noFill/>
        </p:spPr>
      </p:pic>
      <p:pic>
        <p:nvPicPr>
          <p:cNvPr id="16394" name="Picture 10" descr="http://kladraz.ru/upload/blogs/5831_115563479f89123f351cf2f1f32ca4fa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8596" y="1428736"/>
            <a:ext cx="2916227" cy="4429156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www.presentationmagazine.com/powerpoint-templates/00414/468slide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Добрыня Никитич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482" name="Picture 2" descr="http://rndnet.ru/images/5/7/a/57ab59d3978bc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1214422"/>
            <a:ext cx="4214842" cy="5072098"/>
          </a:xfrm>
          <a:prstGeom prst="rect">
            <a:avLst/>
          </a:prstGeom>
          <a:noFill/>
        </p:spPr>
      </p:pic>
      <p:pic>
        <p:nvPicPr>
          <p:cNvPr id="20484" name="Picture 4" descr="https://tv.pgtrk.ru/sites/default/files/show/2017/11/7_photo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4876" y="1214422"/>
            <a:ext cx="4143372" cy="5143536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d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www.presentationmagazine.com/powerpoint-templates/00414/468slide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Сказочные герои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9458" name="Picture 2" descr="http://www.playcast.ru/uploads/2016/06/30/1915248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1214422"/>
            <a:ext cx="3071834" cy="4929222"/>
          </a:xfrm>
          <a:prstGeom prst="rect">
            <a:avLst/>
          </a:prstGeom>
          <a:noFill/>
        </p:spPr>
      </p:pic>
      <p:pic>
        <p:nvPicPr>
          <p:cNvPr id="19460" name="Picture 4" descr="https://im0-tub-ru.yandex.net/i?id=b0e8d56152231484b3609f351f154ca1-l&amp;n=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43372" y="1500174"/>
            <a:ext cx="4226697" cy="4124314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d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www.presentationmagazine.com/powerpoint-templates/00414/468slide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8434" name="Picture 2" descr="https://im0-tub-ru.yandex.net/i?id=17e0819f39ba7b029dcd967fecb608ba-l&amp;n=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1214422"/>
            <a:ext cx="3540295" cy="5068879"/>
          </a:xfrm>
          <a:prstGeom prst="rect">
            <a:avLst/>
          </a:prstGeom>
          <a:noFill/>
        </p:spPr>
      </p:pic>
      <p:pic>
        <p:nvPicPr>
          <p:cNvPr id="18436" name="Picture 4" descr="http://tehnemt.ru/uploads/images/d/o/k/doktor_ajbolit_ligalajz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14810" y="0"/>
            <a:ext cx="4496954" cy="6519856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www.presentationmagazine.com/powerpoint-templates/00414/468slide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7418" name="Picture 10" descr="http://www.stihi.ru/pics/2017/08/08/930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14678" y="1071546"/>
            <a:ext cx="2786082" cy="278608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ИГРА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572264" y="3786190"/>
            <a:ext cx="2114536" cy="233997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7410" name="AutoShape 2" descr="https://ds02.infourok.ru/uploads/ex/0db2/00005bd1-9ccc52f5/hello_html_m2e9266a7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7412" name="Picture 4" descr="https://ds02.infourok.ru/uploads/ex/0db2/00005bd1-9ccc52f5/hello_html_m2e9266a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357166"/>
            <a:ext cx="2200243" cy="3303554"/>
          </a:xfrm>
          <a:prstGeom prst="rect">
            <a:avLst/>
          </a:prstGeom>
          <a:noFill/>
        </p:spPr>
      </p:pic>
      <p:pic>
        <p:nvPicPr>
          <p:cNvPr id="17414" name="Picture 6" descr="http://olgasergeeff.ru/wp-content/uploads/2012/11/%D0%98%D0%B2%D0%B0%D0%BD-%D1%86%D0%B0%D1%80%D0%B5%D0%B2%D0%B8%D1%8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3768" y="214290"/>
            <a:ext cx="1928826" cy="2607487"/>
          </a:xfrm>
          <a:prstGeom prst="rect">
            <a:avLst/>
          </a:prstGeom>
          <a:noFill/>
        </p:spPr>
      </p:pic>
      <p:pic>
        <p:nvPicPr>
          <p:cNvPr id="17416" name="Picture 8" descr="http://otzyvy.pro/uploads/reviews/2017-01/1879de6bc976c1c9b41817954d7822f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282" y="3429000"/>
            <a:ext cx="1643074" cy="3154702"/>
          </a:xfrm>
          <a:prstGeom prst="rect">
            <a:avLst/>
          </a:prstGeom>
          <a:noFill/>
        </p:spPr>
      </p:pic>
      <p:pic>
        <p:nvPicPr>
          <p:cNvPr id="17420" name="Picture 12" descr="http://allday1.com/imagedb/e0/4/8cf49c4ba80ae442881c5dd963c43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072330" y="3143248"/>
            <a:ext cx="1830330" cy="3143272"/>
          </a:xfrm>
          <a:prstGeom prst="rect">
            <a:avLst/>
          </a:prstGeom>
          <a:noFill/>
        </p:spPr>
      </p:pic>
      <p:pic>
        <p:nvPicPr>
          <p:cNvPr id="17422" name="Picture 14" descr="http://nachalo4ka.ru/wp-content/uploads/2014/08/geroi-russkih-skazok-8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15008" y="2928934"/>
            <a:ext cx="1248078" cy="3685520"/>
          </a:xfrm>
          <a:prstGeom prst="rect">
            <a:avLst/>
          </a:prstGeom>
          <a:noFill/>
        </p:spPr>
      </p:pic>
      <p:pic>
        <p:nvPicPr>
          <p:cNvPr id="17424" name="Picture 16" descr="http://olga-grigoryeva57.narod.ru/ris5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857356" y="3714752"/>
            <a:ext cx="2357454" cy="2840306"/>
          </a:xfrm>
          <a:prstGeom prst="rect">
            <a:avLst/>
          </a:prstGeom>
          <a:noFill/>
        </p:spPr>
      </p:pic>
      <p:pic>
        <p:nvPicPr>
          <p:cNvPr id="13" name="Picture 2" descr="http://www.mobilmusic.ru/mfile/9a/7f/f5/752146-480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214810" y="3786189"/>
            <a:ext cx="1357322" cy="2743227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7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7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7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7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7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www.presentationmagazine.com/powerpoint-templates/00414/468slide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C:\Users\Сергей\Downloads\6c4fbc5fe7eaf855e074008187e2e2c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381814"/>
            <a:ext cx="8215370" cy="61190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3196011"/>
      </p:ext>
    </p:extLst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116</Words>
  <Application>Microsoft Office PowerPoint</Application>
  <PresentationFormat>Экран (4:3)</PresentationFormat>
  <Paragraphs>41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День героев Отечества</vt:lpstr>
      <vt:lpstr>СКАЗОЧНЫЕ ГЕРОИ</vt:lpstr>
      <vt:lpstr>ИЛЬЯ МУРОМЕЦ</vt:lpstr>
      <vt:lpstr>Алеша Попович</vt:lpstr>
      <vt:lpstr>Добрыня Никитич</vt:lpstr>
      <vt:lpstr>Сказочные герои</vt:lpstr>
      <vt:lpstr>Презентация PowerPoint</vt:lpstr>
      <vt:lpstr>ИГРА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Знаменитый русский авиаконструктор Андрей Николаевич Туполев, наш земляк. Он родился в  селе Пустомазово под городом Кимры Тверской губернии (области) в многодетной семье.  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День Герое Отечества</dc:title>
  <dc:creator>админ</dc:creator>
  <cp:lastModifiedBy>Пользователь</cp:lastModifiedBy>
  <cp:revision>9</cp:revision>
  <dcterms:created xsi:type="dcterms:W3CDTF">2017-12-12T15:49:36Z</dcterms:created>
  <dcterms:modified xsi:type="dcterms:W3CDTF">2021-04-24T21:30:06Z</dcterms:modified>
</cp:coreProperties>
</file>