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3" r:id="rId6"/>
    <p:sldId id="262" r:id="rId7"/>
    <p:sldId id="261" r:id="rId8"/>
    <p:sldId id="267" r:id="rId9"/>
    <p:sldId id="268" r:id="rId10"/>
    <p:sldId id="265" r:id="rId11"/>
    <p:sldId id="266" r:id="rId12"/>
    <p:sldId id="264" r:id="rId13"/>
    <p:sldId id="25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97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817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1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67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019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50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868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79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0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964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1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4AFB9-91B7-4612-992C-676E6F5D30EC}" type="datetimeFigureOut">
              <a:rPr lang="ru-RU" smtClean="0"/>
              <a:t>16.01.2021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E1235-A73B-4095-92F0-4F9AC9DC811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76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clck/jsredi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0000"/>
                </a:solidFill>
              </a:rPr>
              <a:t>РОЖДЕСТВО</a:t>
            </a:r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</a:rPr>
              <a:t>МДОУ детский сад №3 «Солнышко»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Кимрского района Тверской области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Воспитатель: Забурдаева Е.С.</a:t>
            </a:r>
          </a:p>
        </p:txBody>
      </p:sp>
    </p:spTree>
    <p:extLst>
      <p:ext uri="{BB962C8B-B14F-4D97-AF65-F5344CB8AC3E}">
        <p14:creationId xmlns:p14="http://schemas.microsoft.com/office/powerpoint/2010/main" val="424579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pskov-eparhia.ru/wp-content/uploads/2020/01/MON24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60648"/>
            <a:ext cx="7056784" cy="59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3" descr="звез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437" y="425446"/>
            <a:ext cx="3531121" cy="4495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15996" y="5041927"/>
            <a:ext cx="4128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Рождественская звезда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Открытка 19в.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https://im0-tub-ru.yandex.net/i?id=1e7967046dfac15f7f7d7e387df3b35e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3459"/>
            <a:ext cx="4764476" cy="393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avatars.mds.yandex.net/get-pdb/1683212/86f6d8fa-2623-44ff-aac7-0ce8bfb3bc9c/s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558" y="221536"/>
            <a:ext cx="6463403" cy="64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994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Используемый материал: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3"/>
              </a:rPr>
              <a:t>http://yandex.ru/clck/jsredir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6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720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78" y="160543"/>
            <a:ext cx="4492282" cy="280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s://avatars.mds.yandex.net/get-zen_doc/1578609/pub_5e863d45c0c17b53a2c3744a_5e863d73383bb92e4fc22014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28" y="160544"/>
            <a:ext cx="4212468" cy="280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4139952" y="1564381"/>
            <a:ext cx="1008112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7" name="Picture 9" descr="https://s.poembook.ru/theme/d8/8f/0a/58c779d48fb1fc03280aa20a817f263cc4682072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858" y="3407222"/>
            <a:ext cx="4155840" cy="307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>
            <a:off x="7020272" y="2510098"/>
            <a:ext cx="0" cy="14229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59" name="Picture 11" descr="http://www.fonstola.ru/download.php?file=201612/1920x1200/fonstola.ru-25177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2" y="3429000"/>
            <a:ext cx="426589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Прямая со стрелкой 19"/>
          <p:cNvCxnSpPr/>
          <p:nvPr/>
        </p:nvCxnSpPr>
        <p:spPr>
          <a:xfrm flipH="1">
            <a:off x="3942184" y="5013176"/>
            <a:ext cx="136815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2424022" y="2510099"/>
            <a:ext cx="0" cy="14229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48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772400" cy="23762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7 января – день рождения Иисуса Христа, именуемое Рождеством Христовым.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Люди поздравляют друг друга в этот день славами: «Христос родился – славьте!»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4098" name="Picture 2" descr="https://ferma-biz.ru/wp-content/uploads/2019/12/afe4dfb3cf8061b8b140313eb978cb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892" y="2225109"/>
            <a:ext cx="6624736" cy="4595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8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5122" name="Picture 2" descr="http://i.mycdn.me/i?r=AzEPZsRbOZEKgBhR0XGMT1RkxPz0sVenBs9rAmcmbxbYNKaKTM5SRkZCeTgDn6uOy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56" y="408500"/>
            <a:ext cx="7517408" cy="5638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6146" name="Picture 2" descr="https://s.poembook.ru/theme/3c/4c/ec/68c2372f3c2192cb8d6665cc84e8d9f6af0c37a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42" y="188640"/>
            <a:ext cx="6025836" cy="602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132856"/>
            <a:ext cx="7772400" cy="1470025"/>
          </a:xfrm>
        </p:spPr>
        <p:txBody>
          <a:bodyPr>
            <a:normAutofit/>
          </a:bodyPr>
          <a:lstStyle/>
          <a:p>
            <a:endParaRPr lang="ru-RU" sz="6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63060" y="4941168"/>
            <a:ext cx="6400800" cy="1752600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chemeClr val="tx1"/>
              </a:solidFill>
            </a:endParaRPr>
          </a:p>
        </p:txBody>
      </p:sp>
      <p:pic>
        <p:nvPicPr>
          <p:cNvPr id="7170" name="Picture 2" descr="https://i.pinimg.com/originals/3a/17/ba/3a17ba1cc7d2d049d4bbe059d78141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32656"/>
            <a:ext cx="6729710" cy="59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32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i2.wp.com/hranitel.club/wp-content/uploads/img5c8e37a1bcd4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59" y="296378"/>
            <a:ext cx="8772801" cy="6265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like.net/uploads/posts/2020-02/1581583582_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260648"/>
            <a:ext cx="4176464" cy="6408712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«Елочка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Отчего ты, елочка, грустна?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зимой и летом зелена!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Я грущу, что нету у меня обновы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мне не в чем встретить Рождество Христово!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Вся природа славит рождение Христа! –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с небес упала яркая звезда,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Вспыхнула, рассыпалась на мелкие осколки,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они сверкнули на ветвях у елки.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Засмеялась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елочка: - Вот я и готова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Встретить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Божьим миром Рождество Христово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 Шорыгина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266" name="Picture 2" descr="https://f3.24open.ru/ZMEISq1Zu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0" y="162922"/>
            <a:ext cx="4384600" cy="629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9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123</Words>
  <Application>Microsoft Office PowerPoint</Application>
  <PresentationFormat>Экран (4:3)</PresentationFormat>
  <Paragraphs>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РОЖДЕСТВО</vt:lpstr>
      <vt:lpstr>Презентация PowerPoint</vt:lpstr>
      <vt:lpstr>Презентация PowerPoint</vt:lpstr>
      <vt:lpstr>7 января – день рождения Иисуса Христа, именуемое Рождеством Христовым. Люди поздравляют друг друга в этот день славами: «Христос родился – славьте!»  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Используемый материал: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РОЖДЕСТВО</dc:title>
  <dc:creator>Пользователь</dc:creator>
  <cp:lastModifiedBy>Пользователь</cp:lastModifiedBy>
  <cp:revision>9</cp:revision>
  <dcterms:created xsi:type="dcterms:W3CDTF">2021-01-16T14:40:14Z</dcterms:created>
  <dcterms:modified xsi:type="dcterms:W3CDTF">2021-01-16T18:14:27Z</dcterms:modified>
</cp:coreProperties>
</file>