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2" r:id="rId7"/>
    <p:sldId id="263" r:id="rId8"/>
    <p:sldId id="265" r:id="rId9"/>
    <p:sldId id="266" r:id="rId10"/>
    <p:sldId id="267" r:id="rId11"/>
    <p:sldId id="268" r:id="rId12"/>
    <p:sldId id="270" r:id="rId13"/>
    <p:sldId id="271" r:id="rId14"/>
    <p:sldId id="269" r:id="rId15"/>
    <p:sldId id="272" r:id="rId16"/>
    <p:sldId id="26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83" autoAdjust="0"/>
  </p:normalViewPr>
  <p:slideViewPr>
    <p:cSldViewPr snapToGrid="0">
      <p:cViewPr varScale="1">
        <p:scale>
          <a:sx n="74" d="100"/>
          <a:sy n="74" d="100"/>
        </p:scale>
        <p:origin x="3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93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9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5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32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6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852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42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74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32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0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57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0114B-3356-4DB7-8846-EF1B7DDD9BD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B8572-5740-4BDA-B637-87FA653F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7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182" y="-95534"/>
            <a:ext cx="12527723" cy="7397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5418048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/>
              <a:t>Воспитатель высшей категории</a:t>
            </a:r>
          </a:p>
          <a:p>
            <a:pPr algn="r"/>
            <a:r>
              <a:rPr lang="ru-RU" b="1" dirty="0" smtClean="0"/>
              <a:t> МДОУ детский сад № 3 «Солнышко»</a:t>
            </a:r>
          </a:p>
          <a:p>
            <a:pPr algn="r"/>
            <a:r>
              <a:rPr lang="ru-RU" b="1" dirty="0" err="1" smtClean="0"/>
              <a:t>Забурдаева</a:t>
            </a:r>
            <a:r>
              <a:rPr lang="ru-RU" b="1" dirty="0" smtClean="0"/>
              <a:t> </a:t>
            </a:r>
            <a:r>
              <a:rPr lang="ru-RU" b="1" dirty="0"/>
              <a:t>Е</a:t>
            </a:r>
            <a:r>
              <a:rPr lang="ru-RU" b="1" dirty="0" smtClean="0"/>
              <a:t>катерина </a:t>
            </a:r>
            <a:r>
              <a:rPr lang="ru-RU" b="1" dirty="0"/>
              <a:t>С</a:t>
            </a:r>
            <a:r>
              <a:rPr lang="ru-RU" b="1" dirty="0" smtClean="0"/>
              <a:t>ергеевна</a:t>
            </a:r>
          </a:p>
          <a:p>
            <a:pPr algn="r"/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4149" y="1937982"/>
            <a:ext cx="1082267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Наша Армия родная</a:t>
            </a:r>
            <a:endParaRPr lang="ru-RU" sz="8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75964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542294" cy="727425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24114"/>
            <a:ext cx="10515600" cy="595941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Как солдаты на параде</a:t>
            </a:r>
            <a:br>
              <a:rPr lang="ru-RU" sz="3200" b="1" dirty="0" smtClean="0"/>
            </a:br>
            <a:r>
              <a:rPr lang="ru-RU" sz="3200" b="1" dirty="0" smtClean="0"/>
              <a:t> Мы шагаем ряд за рядом</a:t>
            </a:r>
            <a:br>
              <a:rPr lang="ru-RU" sz="3200" b="1" dirty="0" smtClean="0"/>
            </a:br>
            <a:r>
              <a:rPr lang="ru-RU" sz="3200" b="1" dirty="0" smtClean="0"/>
              <a:t>Левой раз!</a:t>
            </a:r>
            <a:br>
              <a:rPr lang="ru-RU" sz="3200" b="1" dirty="0" smtClean="0"/>
            </a:br>
            <a:r>
              <a:rPr lang="ru-RU" sz="3200" b="1" dirty="0" smtClean="0"/>
              <a:t>Правой  раз!</a:t>
            </a:r>
            <a:br>
              <a:rPr lang="ru-RU" sz="3200" b="1" dirty="0" smtClean="0"/>
            </a:br>
            <a:r>
              <a:rPr lang="ru-RU" sz="3200" b="1" dirty="0" smtClean="0"/>
              <a:t>Посмотрите все на нас.</a:t>
            </a:r>
            <a:br>
              <a:rPr lang="ru-RU" sz="3200" b="1" dirty="0" smtClean="0"/>
            </a:br>
            <a:r>
              <a:rPr lang="ru-RU" sz="3200" b="1" dirty="0" smtClean="0"/>
              <a:t> Ну-ка, летчики-пилоты,</a:t>
            </a:r>
            <a:br>
              <a:rPr lang="ru-RU" sz="3200" b="1" dirty="0" smtClean="0"/>
            </a:br>
            <a:r>
              <a:rPr lang="ru-RU" sz="3200" b="1" dirty="0" smtClean="0"/>
              <a:t> Приготовились к полету</a:t>
            </a:r>
            <a:br>
              <a:rPr lang="ru-RU" sz="3200" b="1" dirty="0" smtClean="0"/>
            </a:br>
            <a:r>
              <a:rPr lang="ru-RU" sz="3200" b="1" dirty="0" smtClean="0"/>
              <a:t>Начинается полет,</a:t>
            </a:r>
            <a:br>
              <a:rPr lang="ru-RU" sz="3200" b="1" dirty="0" smtClean="0"/>
            </a:br>
            <a:r>
              <a:rPr lang="ru-RU" sz="3200" b="1" dirty="0" smtClean="0"/>
              <a:t> Загудел наш самолет.</a:t>
            </a:r>
            <a:br>
              <a:rPr lang="ru-RU" sz="3200" b="1" dirty="0" smtClean="0"/>
            </a:br>
            <a:r>
              <a:rPr lang="ru-RU" sz="3200" b="1" dirty="0" smtClean="0"/>
              <a:t>Вверх поднялся, полетел.</a:t>
            </a:r>
            <a:br>
              <a:rPr lang="ru-RU" sz="3200" b="1" dirty="0" smtClean="0"/>
            </a:br>
            <a:r>
              <a:rPr lang="ru-RU" sz="3200" b="1" dirty="0" smtClean="0"/>
              <a:t> Летчик вправо посмотрел,</a:t>
            </a:r>
            <a:br>
              <a:rPr lang="ru-RU" sz="3200" b="1" dirty="0" smtClean="0"/>
            </a:br>
            <a:r>
              <a:rPr lang="ru-RU" sz="3200" b="1" dirty="0" smtClean="0"/>
              <a:t>Летчик влево посмотрел.</a:t>
            </a:r>
            <a:br>
              <a:rPr lang="ru-RU" sz="3200" b="1" dirty="0" smtClean="0"/>
            </a:br>
            <a:r>
              <a:rPr lang="ru-RU" sz="3200" b="1" dirty="0" smtClean="0"/>
              <a:t> Быстро полетел вперед</a:t>
            </a:r>
            <a:br>
              <a:rPr lang="ru-RU" sz="3200" b="1" dirty="0" smtClean="0"/>
            </a:br>
            <a:r>
              <a:rPr lang="ru-RU" sz="3200" b="1" dirty="0" smtClean="0"/>
              <a:t> Наш военный самолет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9428" y="5718627"/>
            <a:ext cx="4314371" cy="458335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85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542294" cy="72742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6400" y="578486"/>
            <a:ext cx="35414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Полосатая рубашка,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Вьются ленты за фуражкой.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готов с волною спорить,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его стихия — море.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744" y="432126"/>
            <a:ext cx="3889037" cy="2592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9403"/>
            <a:ext cx="4470401" cy="29802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40540" y="400129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форме темно-синей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Защищает он страну,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огромной субмарине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Опускается ко дну.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Охраняя океан,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в портах десятка стран.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7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542294" cy="72742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9600" y="42774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 сказал: «Не торопись!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 школе ты учись!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Будешь ты отличником —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Станешь …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647" y="238850"/>
            <a:ext cx="2796499" cy="21124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1161" y="4145638"/>
            <a:ext cx="34631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достоин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Смелый и отважный воин: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в тыл врага пробраться,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Незамеченным остаться,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запомнить, разузнать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в штабе рассказать.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60319" y="213360"/>
            <a:ext cx="2946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готов в огонь и бой,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Защищая нас с тобой.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в дозор идёт и в град,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покинет пост.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26" y="163858"/>
            <a:ext cx="2809875" cy="23717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505" y="3536928"/>
            <a:ext cx="4507981" cy="29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542294" cy="72742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38200" y="578486"/>
            <a:ext cx="3211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служу сейчас на флоте,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 хороший у меня.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такой же и в пехоте —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Дружим с рацией не зря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486" y="408152"/>
            <a:ext cx="5962650" cy="32289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8200" y="44453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Спешит по вызову отряд,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Готовый разыскать снаряд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пшеничном поле,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транспорте, и в школе.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Боец отряда очень смел -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мины разрядить сумел.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891" y="3772064"/>
            <a:ext cx="5027839" cy="336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8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542294" cy="72742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9943" y="365125"/>
            <a:ext cx="6096000" cy="22806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Крепкий прочный парашют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спиной его раскрылся,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за несколько минут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на землю опустился.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пройдет и лес, и брод,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противника найдет.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760" y="365125"/>
            <a:ext cx="3760741" cy="2622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554" y="2645749"/>
            <a:ext cx="4349447" cy="24465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05800" y="449892"/>
            <a:ext cx="38862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на «тракторе» служу,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так, я вам скажу: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«Ведь прежде чем пахать мне пашню,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разверну сначала башню».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0760" y="350153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Самолёт стоит на взлёте,</a:t>
            </a:r>
          </a:p>
          <a:p>
            <a:r>
              <a:rPr lang="ru-RU" dirty="0" smtClean="0"/>
              <a:t>Я готов уж быть в полёте.</a:t>
            </a:r>
          </a:p>
          <a:p>
            <a:r>
              <a:rPr lang="ru-RU" dirty="0" smtClean="0"/>
              <a:t>Жду заветный тот приказ,</a:t>
            </a:r>
          </a:p>
          <a:p>
            <a:r>
              <a:rPr lang="ru-RU" dirty="0" smtClean="0"/>
              <a:t>Защищать, чтоб с неба вас!</a:t>
            </a:r>
          </a:p>
          <a:p>
            <a:r>
              <a:rPr lang="ru-RU" dirty="0" smtClean="0"/>
              <a:t>(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282" y="3700134"/>
            <a:ext cx="4463143" cy="27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280" y="-207579"/>
            <a:ext cx="12540559" cy="7273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30455" cy="4397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595" y="2670444"/>
            <a:ext cx="5377543" cy="40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280" y="-207579"/>
            <a:ext cx="12540559" cy="72731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3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409433"/>
            <a:ext cx="12501348" cy="7983939"/>
          </a:xfrm>
          <a:prstGeom prst="rect">
            <a:avLst/>
          </a:prstGeom>
          <a:noFill/>
        </p:spPr>
      </p:pic>
      <p:pic>
        <p:nvPicPr>
          <p:cNvPr id="1026" name="Picture 2" descr="https://ekogradmoscow.ru/images/raznoye/Raznoye7/Raznoye8/13_morey/0013-013-Morja-ozjora-i-reki-Ross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85" y="-54592"/>
            <a:ext cx="10257430" cy="727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698" y="1105469"/>
            <a:ext cx="9211101" cy="5852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4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09181"/>
            <a:ext cx="12392168" cy="73834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солдат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52" y="1540563"/>
            <a:ext cx="5527837" cy="3973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46920"/>
            <a:ext cx="6058156" cy="42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409433"/>
            <a:ext cx="12501348" cy="7983939"/>
          </a:xfrm>
          <a:prstGeom prst="rect">
            <a:avLst/>
          </a:prstGeom>
          <a:noFill/>
        </p:spPr>
      </p:pic>
      <p:pic>
        <p:nvPicPr>
          <p:cNvPr id="1026" name="Picture 2" descr="https://ekogradmoscow.ru/images/raznoye/Raznoye7/Raznoye8/13_morey/0013-013-Morja-ozjora-i-reki-Ross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85" y="-54592"/>
            <a:ext cx="10257430" cy="727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698" y="1105469"/>
            <a:ext cx="9211101" cy="5852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3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542294" cy="727425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Сухопутные войска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5" y="1504827"/>
            <a:ext cx="9144000" cy="546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87085"/>
            <a:ext cx="12542294" cy="73613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43" y="121043"/>
            <a:ext cx="9260114" cy="69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oboi.cc/1024-600-100-uploads/new/big/oboik.ru_37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542294" cy="727425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812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5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1.1zoom.ru/big3/972/Sky_Clouds_Rays_of_light_47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2569371" cy="74458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Знаменитый русский авиаконструктор Андрей Николаевич Туполев, наш земляк. Он родился в  селе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Пустомазово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под городом Кимры Тверской губернии (области) в многодетной семье.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https://vedtver.ru/upload/resize_cache/iblock/474/1000_700_1/474c60c06a71d01cc9e65e9ac731e8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2448" y="1501556"/>
            <a:ext cx="3780515" cy="2990062"/>
          </a:xfrm>
          <a:prstGeom prst="rect">
            <a:avLst/>
          </a:prstGeom>
          <a:noFill/>
        </p:spPr>
      </p:pic>
      <p:pic>
        <p:nvPicPr>
          <p:cNvPr id="19460" name="Picture 4" descr="http://autotravel.ru/phalbum/90217/1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4077" y="1356285"/>
            <a:ext cx="4071966" cy="3000396"/>
          </a:xfrm>
          <a:prstGeom prst="rect">
            <a:avLst/>
          </a:prstGeom>
          <a:noFill/>
        </p:spPr>
      </p:pic>
      <p:pic>
        <p:nvPicPr>
          <p:cNvPr id="19462" name="Picture 6" descr="https://avatars.mds.yandex.net/get-pdb/27625/9220b558-8282-49a3-ad2c-dee408247e0a/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0910" y="4801736"/>
            <a:ext cx="3580676" cy="2428892"/>
          </a:xfrm>
          <a:prstGeom prst="rect">
            <a:avLst/>
          </a:prstGeom>
          <a:noFill/>
        </p:spPr>
      </p:pic>
      <p:pic>
        <p:nvPicPr>
          <p:cNvPr id="19464" name="Picture 8" descr="https://img3.goodfon.ru/original/2560x1600/b/53/tupolev-tu-160-sverhzvukovo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8336" y="4801736"/>
            <a:ext cx="3786213" cy="2366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72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1.1zoom.ru/big3/972/Sky_Clouds_Rays_of_light_47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2337143" cy="7590971"/>
          </a:xfrm>
          <a:prstGeom prst="rect">
            <a:avLst/>
          </a:prstGeom>
          <a:noFill/>
        </p:spPr>
      </p:pic>
      <p:pic>
        <p:nvPicPr>
          <p:cNvPr id="23554" name="Picture 2" descr="http://www.dubna.ru/sites/default/files/articles/2018/11/16/43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6445" y="428604"/>
            <a:ext cx="8036744" cy="6429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35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285</Words>
  <Application>Microsoft Office PowerPoint</Application>
  <PresentationFormat>Широкоэкранный</PresentationFormat>
  <Paragraphs>57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Российский солдат</vt:lpstr>
      <vt:lpstr>Презентация PowerPoint</vt:lpstr>
      <vt:lpstr>Сухопутные войска</vt:lpstr>
      <vt:lpstr>Презентация PowerPoint</vt:lpstr>
      <vt:lpstr>Презентация PowerPoint</vt:lpstr>
      <vt:lpstr>Знаменитый русский авиаконструктор Андрей Николаевич Туполев, наш земляк. Он родился в  селе Пустомазово под городом Кимры Тверской губернии (области) в многодетной семье.  </vt:lpstr>
      <vt:lpstr>Презентация PowerPoint</vt:lpstr>
      <vt:lpstr> Как солдаты на параде  Мы шагаем ряд за рядом Левой раз! Правой  раз! Посмотрите все на нас.  Ну-ка, летчики-пилоты,  Приготовились к полету Начинается полет,  Загудел наш самолет. Вверх поднялся, полетел.  Летчик вправо посмотрел, Летчик влево посмотрел.  Быстро полетел вперед  Наш военный самолет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2020-02-15T16:28:46Z</dcterms:created>
  <dcterms:modified xsi:type="dcterms:W3CDTF">2020-02-19T08:37:03Z</dcterms:modified>
</cp:coreProperties>
</file>