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1" r:id="rId5"/>
    <p:sldId id="262" r:id="rId6"/>
    <p:sldId id="263" r:id="rId7"/>
    <p:sldId id="264" r:id="rId8"/>
    <p:sldId id="259" r:id="rId9"/>
    <p:sldId id="258" r:id="rId10"/>
    <p:sldId id="268" r:id="rId11"/>
    <p:sldId id="267" r:id="rId12"/>
    <p:sldId id="265" r:id="rId13"/>
    <p:sldId id="266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2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AF92-90FC-43B5-853C-D4DBEB0D38C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92A5-9570-45C0-834D-9F590B3B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70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AF92-90FC-43B5-853C-D4DBEB0D38C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92A5-9570-45C0-834D-9F590B3B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11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AF92-90FC-43B5-853C-D4DBEB0D38C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92A5-9570-45C0-834D-9F590B3B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26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AF92-90FC-43B5-853C-D4DBEB0D38C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92A5-9570-45C0-834D-9F590B3B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80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AF92-90FC-43B5-853C-D4DBEB0D38C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92A5-9570-45C0-834D-9F590B3B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86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AF92-90FC-43B5-853C-D4DBEB0D38C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92A5-9570-45C0-834D-9F590B3B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00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AF92-90FC-43B5-853C-D4DBEB0D38C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92A5-9570-45C0-834D-9F590B3B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13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AF92-90FC-43B5-853C-D4DBEB0D38C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92A5-9570-45C0-834D-9F590B3B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26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AF92-90FC-43B5-853C-D4DBEB0D38C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92A5-9570-45C0-834D-9F590B3B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64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AF92-90FC-43B5-853C-D4DBEB0D38C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92A5-9570-45C0-834D-9F590B3B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7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AF92-90FC-43B5-853C-D4DBEB0D38C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92A5-9570-45C0-834D-9F590B3B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27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4AF92-90FC-43B5-853C-D4DBEB0D38C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892A5-9570-45C0-834D-9F590B3B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33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0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4.jpeg" Type="http://schemas.openxmlformats.org/officeDocument/2006/relationships/image"/><Relationship Id="rId5" Target="../media/image23.jpeg" Type="http://schemas.openxmlformats.org/officeDocument/2006/relationships/image"/><Relationship Id="rId4" Target="../media/image22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6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8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0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31.pn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media/image3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5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media/image36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8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3" Target="../media/image41.pn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3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2" Target="../media/image3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8" Target="../media/image9.jpeg" Type="http://schemas.openxmlformats.org/officeDocument/2006/relationships/image"/><Relationship Id="rId3" Target="../media/image4.jpeg" Type="http://schemas.openxmlformats.org/officeDocument/2006/relationships/image"/><Relationship Id="rId7" Target="../media/image8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7.jpeg" Type="http://schemas.openxmlformats.org/officeDocument/2006/relationships/image"/><Relationship Id="rId5" Target="../media/image6.jpe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1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7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90163"/>
            <a:ext cx="10515600" cy="1638837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«Дом, в котором я живу»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0" y="4597757"/>
            <a:ext cx="5257800" cy="15792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детский сад №3 «Солнышко»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Кимрского района Тверской области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Забурдаева Е.С.</a:t>
            </a:r>
          </a:p>
        </p:txBody>
      </p:sp>
    </p:spTree>
    <p:extLst>
      <p:ext uri="{BB962C8B-B14F-4D97-AF65-F5344CB8AC3E}">
        <p14:creationId xmlns:p14="http://schemas.microsoft.com/office/powerpoint/2010/main" val="14167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1" y="218941"/>
            <a:ext cx="5991299" cy="6048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426" y="1144291"/>
            <a:ext cx="5503168" cy="425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65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228" y="238705"/>
            <a:ext cx="4134118" cy="30120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174" y="218779"/>
            <a:ext cx="4080241" cy="30601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422416" y="2755740"/>
            <a:ext cx="1673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яранга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92" y="3498035"/>
            <a:ext cx="4314423" cy="30959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0349" y="3589407"/>
            <a:ext cx="4582364" cy="291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7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35" y="217332"/>
            <a:ext cx="4282224" cy="6423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423" y="217332"/>
            <a:ext cx="6805413" cy="642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67" y="321972"/>
            <a:ext cx="5737941" cy="62140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525" y="321972"/>
            <a:ext cx="5986933" cy="618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4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07" y="365125"/>
            <a:ext cx="5089634" cy="6256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368" y="365125"/>
            <a:ext cx="5298796" cy="614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3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4497" y="2056407"/>
            <a:ext cx="114930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Кладу кирпич за кирпичом, (согнутыми в локтях руками попеременно кладут один кирпич на другой)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строю, строю новый дом.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Стена всё выше, выше, (тянуться, подняв руки вверх.)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это будет крыша. (вверху руками изображают треугольную крышу.)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здесь - окно. (перед собой руками рисуют квадрат.)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тут крыльцо. (правой рукой, слегка нагнувшись, показывают на крыльцо.)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Ступеньки посчитай: (выпрямляются, слегка разведя руки в стороны.)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Один, два, три, четыре, пять - (шагают на месте, высоко поднимая колени.)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дверку открывай (правой рукой как бы открывают дверь на себя.)</a:t>
            </a:r>
          </a:p>
        </p:txBody>
      </p:sp>
    </p:spTree>
    <p:extLst>
      <p:ext uri="{BB962C8B-B14F-4D97-AF65-F5344CB8AC3E}">
        <p14:creationId xmlns:p14="http://schemas.microsoft.com/office/powerpoint/2010/main" val="2517238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724" y="-1011951"/>
            <a:ext cx="8934189" cy="744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26" y="0"/>
            <a:ext cx="12193057" cy="6858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82" y="198462"/>
            <a:ext cx="9963807" cy="646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73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9153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5617" y="4419582"/>
            <a:ext cx="3515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Домофон здесь — командир.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Снизу — полочка для тапок,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Сверху — для зонтов и шляпок.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 для вешалок в углу,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Мягкий коврик на полу.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66" y="78036"/>
            <a:ext cx="4601141" cy="42632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20202" y="855781"/>
            <a:ext cx="41476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пронзительно свистит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Чайник утром рано.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Холодильник тут стоит,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Раковина с краном.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660" y="2314157"/>
            <a:ext cx="6390873" cy="413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4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25" y="-297"/>
            <a:ext cx="12205250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70" y="4665488"/>
            <a:ext cx="3825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Смотрят тут телепрограммы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Дочка, сын и папа с мамой.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Мягко светит абажур,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кресле кот поет: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Мур-мур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76983" y="855781"/>
            <a:ext cx="3762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комнате диванчик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Мягкий, словно одуванчик.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Ночью тут летают сны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желтых лучиках луны.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3851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8" y="365125"/>
            <a:ext cx="5420049" cy="42334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796" y="2031355"/>
            <a:ext cx="5865006" cy="469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-1050702"/>
            <a:ext cx="9144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4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25" y="-297"/>
            <a:ext cx="12205250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5158" y="2993271"/>
            <a:ext cx="43302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кухня и не спальня,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для всех жильцов купальня.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Открываем оба крана,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Искупать хотим Ивана.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Ванюшки непременно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нальем в водичку пену.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2796" y="365125"/>
            <a:ext cx="6366941" cy="611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25" y="-297"/>
            <a:ext cx="12205250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2638" y="-1081207"/>
            <a:ext cx="8931414" cy="74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25" y="0"/>
            <a:ext cx="12205250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214" y="4552429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к презентации взяты из интернета.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95903"/>
            <a:ext cx="10515600" cy="137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8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25" y="-297"/>
            <a:ext cx="1220525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4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84" y="365126"/>
            <a:ext cx="3777743" cy="2938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640" y="365125"/>
            <a:ext cx="4043965" cy="30329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2318" y="365125"/>
            <a:ext cx="3596498" cy="30638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16" y="3668899"/>
            <a:ext cx="3670478" cy="3001003"/>
          </a:xfrm>
          <a:prstGeom prst="rect">
            <a:avLst/>
          </a:prstGeom>
        </p:spPr>
      </p:pic>
      <p:sp>
        <p:nvSpPr>
          <p:cNvPr id="10" name="Стрелка вниз 9"/>
          <p:cNvSpPr/>
          <p:nvPr/>
        </p:nvSpPr>
        <p:spPr>
          <a:xfrm>
            <a:off x="1818038" y="3136242"/>
            <a:ext cx="528034" cy="100455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639" y="3661211"/>
            <a:ext cx="4043966" cy="3008691"/>
          </a:xfrm>
          <a:prstGeom prst="rect">
            <a:avLst/>
          </a:prstGeom>
        </p:spPr>
      </p:pic>
      <p:sp>
        <p:nvSpPr>
          <p:cNvPr id="11" name="Стрелка вниз 10"/>
          <p:cNvSpPr/>
          <p:nvPr/>
        </p:nvSpPr>
        <p:spPr>
          <a:xfrm>
            <a:off x="6095999" y="3121783"/>
            <a:ext cx="575257" cy="1019011"/>
          </a:xfrm>
          <a:prstGeom prst="down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2318" y="3668899"/>
            <a:ext cx="3596498" cy="3001003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>
          <a:xfrm>
            <a:off x="10099681" y="3165964"/>
            <a:ext cx="575257" cy="1019011"/>
          </a:xfrm>
          <a:prstGeom prst="down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30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80" y="1094618"/>
            <a:ext cx="5344203" cy="47012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491" y="1094618"/>
            <a:ext cx="5995629" cy="47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1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195262"/>
            <a:ext cx="971550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9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0"/>
            <a:ext cx="12193057" cy="838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1" y="150037"/>
            <a:ext cx="6581104" cy="41128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925" y="2525245"/>
            <a:ext cx="5542208" cy="415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1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251"/>
            <a:ext cx="12192000" cy="707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272</Words>
  <Application>Microsoft Office PowerPoint</Application>
  <PresentationFormat>Широкоэкранный</PresentationFormat>
  <Paragraphs>39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«Дом, в котором я живу»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Материалы к презентации взяты из интернета.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«Дом, в котором я живу»</dc:title>
  <dc:creator>Пользователь</dc:creator>
  <cp:lastModifiedBy>Пользователь</cp:lastModifiedBy>
  <cp:revision>24</cp:revision>
  <dcterms:created xsi:type="dcterms:W3CDTF">2021-10-16T18:17:42Z</dcterms:created>
  <dcterms:modified xsi:type="dcterms:W3CDTF">2021-11-29T19:33:33Z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1989374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