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7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2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6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4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3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9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6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0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7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8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499F1-991D-409B-98C7-B28386C257DF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C385-C894-4AD0-B473-EA4D480E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0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12.png" Type="http://schemas.openxmlformats.org/officeDocument/2006/relationships/image"/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.jpeg" Type="http://schemas.openxmlformats.org/officeDocument/2006/relationships/image"/><Relationship Id="rId5" Target="../media/image9.png" Type="http://schemas.openxmlformats.org/officeDocument/2006/relationships/image"/><Relationship Id="rId4" Target="../media/image8.jpe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0%BF%D1%88%D0%B5%D0%BD%D0%B8%D1%86%D0%B0-%D0%BF%D0%BE%D0%BB%D1%8F-15770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20" y="-129676"/>
            <a:ext cx="12410893" cy="72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8128" y="1110819"/>
            <a:ext cx="9144000" cy="125072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– всему голова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1760" y="5479869"/>
            <a:ext cx="5730240" cy="137813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№3 «Солнышко»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Кимрского района Тверской области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Забурдаева Е.С.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69" y="365125"/>
            <a:ext cx="11661913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«Трактора»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– тара – та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Выезжают трактора (шагают на месте топающим шагом)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землю пахать, (имитируют работу плуга)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рожь засевать,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(делают разбрасывающие движения руками как будто сеют)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рожь молотить,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кулачках вращаем перед грудью)</a:t>
            </a:r>
          </a:p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Деток хлебушком кормить (имитируют качание младенца)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8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-121288"/>
            <a:ext cx="5526156" cy="3684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396" y="-121288"/>
            <a:ext cx="5509079" cy="3666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667" y="4049229"/>
            <a:ext cx="3515372" cy="255984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618497" y="5231607"/>
            <a:ext cx="1126435" cy="397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390" y="3977527"/>
            <a:ext cx="2851288" cy="2770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6609" y="3535977"/>
            <a:ext cx="185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мельница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3757" y="3535977"/>
            <a:ext cx="2001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элеватор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084" y="3714202"/>
            <a:ext cx="4270422" cy="3182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03" y="365125"/>
            <a:ext cx="4909930" cy="2454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682" y="3715029"/>
            <a:ext cx="4627936" cy="3181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47" y="142946"/>
            <a:ext cx="4999383" cy="31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ласково»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-…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Пирог –…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Калач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Блин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Булка - …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Батон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Пряник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Торт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…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Лепешка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Баранка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Ватрушка - …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Бублик -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7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4784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8061" y="5735016"/>
            <a:ext cx="10515600" cy="4351338"/>
          </a:xfrm>
        </p:spPr>
        <p:txBody>
          <a:bodyPr/>
          <a:lstStyle/>
          <a:p>
            <a:r>
              <a:rPr lang="ru-RU" dirty="0"/>
              <a:t>Все материалы к презентации взяты из интернета.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2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хлебобулочных изделий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Зерно, поле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20" y="3148337"/>
            <a:ext cx="4349580" cy="3709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78456" cy="2847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243" y="2126477"/>
            <a:ext cx="3687177" cy="3687177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7465430" y="4260864"/>
            <a:ext cx="1138990" cy="8499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585748" y="1946165"/>
            <a:ext cx="1138990" cy="8499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7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63513"/>
            <a:ext cx="3693695" cy="233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519"/>
            <a:ext cx="3596438" cy="239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493470"/>
            <a:ext cx="2642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341760" y="1301331"/>
            <a:ext cx="125128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069" y="-123993"/>
            <a:ext cx="4367463" cy="2911642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534728" y="1331828"/>
            <a:ext cx="1251284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265" y="3126440"/>
            <a:ext cx="3706704" cy="32596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5057" y="6307518"/>
            <a:ext cx="198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3429000"/>
            <a:ext cx="3693695" cy="2957047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257156" y="5388391"/>
            <a:ext cx="1420491" cy="3353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9404" y="3367496"/>
            <a:ext cx="3574600" cy="30185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7793" y="5577564"/>
            <a:ext cx="1646659" cy="3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614737" cy="4530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162" y="2421345"/>
            <a:ext cx="6696838" cy="44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071"/>
            <a:ext cx="5181600" cy="471392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8501" y="1562656"/>
            <a:ext cx="5175726" cy="4351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228" y="1335963"/>
            <a:ext cx="2372230" cy="45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66" y="-183193"/>
            <a:ext cx="12595982" cy="72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86" y="-183193"/>
            <a:ext cx="9825645" cy="72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66" y="-183193"/>
            <a:ext cx="12412532" cy="722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266" y="-183192"/>
            <a:ext cx="12529481" cy="7224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435" y="4543962"/>
            <a:ext cx="3583305" cy="24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Хлеб – всему голова</vt:lpstr>
      <vt:lpstr>Виды хлебобулочных изделий</vt:lpstr>
      <vt:lpstr>Зерно, поле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всему голова</dc:title>
  <dc:creator>Пользователь</dc:creator>
  <cp:lastModifiedBy>Пользователь</cp:lastModifiedBy>
  <cp:revision>1</cp:revision>
  <dcterms:created xsi:type="dcterms:W3CDTF">2021-11-21T16:45:41Z</dcterms:created>
  <dcterms:modified xsi:type="dcterms:W3CDTF">2021-11-21T16:46:13Z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1413399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