
<file path=[Content_Types].xml><?xml version="1.0" encoding="utf-8"?>
<Types xmlns="http://schemas.openxmlformats.org/package/2006/content-types">
  <Default ContentType="image/png" Extension="png"/>
  <Default ContentType="image/jpeg" Extension="jpeg"/>
  <Default ContentType="application/vnd.openxmlformats-package.relationships+xml" Extension="rels"/>
  <Default ContentType="application/xml" Extension="xml"/>
  <Override ContentType="application/vnd.openxmlformats-officedocument.presentationml.presentation.main+xml" PartName="/ppt/presentation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slide+xml" PartName="/ppt/slides/slide13.xml"/>
  <Override ContentType="application/vnd.openxmlformats-officedocument.presentationml.slide+xml" PartName="/ppt/slides/slide14.xml"/>
  <Override ContentType="application/vnd.openxmlformats-officedocument.presentationml.slide+xml" PartName="/ppt/slides/slide15.xml"/>
  <Override ContentType="application/vnd.openxmlformats-officedocument.presentationml.slide+xml" PartName="/ppt/slides/slide16.xml"/>
  <Override ContentType="application/vnd.openxmlformats-officedocument.presentationml.slide+xml" PartName="/ppt/slides/slide17.xml"/>
  <Override ContentType="application/vnd.openxmlformats-officedocument.presentationml.slide+xml" PartName="/ppt/slides/slide18.xml"/>
  <Override ContentType="application/vnd.openxmlformats-officedocument.presentationml.slide+xml" PartName="/ppt/slides/slide19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22.xml"/>
  <Override ContentType="application/vnd.openxmlformats-officedocument.presentationml.slide+xml" PartName="/ppt/slides/slide23.xml"/>
  <Override ContentType="application/vnd.openxmlformats-officedocument.presentationml.slide+xml" PartName="/ppt/slides/slide24.xml"/>
  <Override ContentType="application/vnd.openxmlformats-officedocument.presentationml.slide+xml" PartName="/ppt/slides/slide25.xml"/>
  <Override ContentType="application/vnd.openxmlformats-officedocument.presentationml.slide+xml" PartName="/ppt/slides/slide26.xml"/>
  <Override ContentType="application/vnd.openxmlformats-officedocument.presentationml.slide+xml" PartName="/ppt/slides/slide27.xml"/>
  <Override ContentType="application/vnd.openxmlformats-officedocument.presentationml.slide+xml" PartName="/ppt/slides/slide28.xml"/>
  <Override ContentType="application/vnd.openxmlformats-officedocument.presentationml.slide+xml" PartName="/ppt/slides/slide29.xml"/>
  <Override ContentType="application/vnd.openxmlformats-officedocument.presentationml.slide+xml" PartName="/ppt/slides/slide30.xml"/>
  <Override ContentType="application/vnd.openxmlformats-officedocument.presentationml.slide+xml" PartName="/ppt/slides/slide31.xml"/>
  <Override ContentType="application/vnd.openxmlformats-officedocument.presentationml.slide+xml" PartName="/ppt/slides/slide32.xml"/>
  <Override ContentType="application/vnd.openxmlformats-officedocument.presentationml.slide+xml" PartName="/ppt/slides/slide33.xml"/>
  <Override ContentType="application/vnd.openxmlformats-officedocument.presentationml.slide+xml" PartName="/ppt/slides/slide34.xml"/>
  <Override ContentType="application/vnd.openxmlformats-officedocument.presentationml.slide+xml" PartName="/ppt/slides/slide35.xml"/>
  <Override ContentType="application/vnd.openxmlformats-officedocument.presentationml.slide+xml" PartName="/ppt/slides/slide36.xml"/>
  <Override ContentType="application/vnd.openxmlformats-officedocument.presentationml.slide+xml" PartName="/ppt/slides/slide37.xml"/>
  <Override ContentType="application/vnd.openxmlformats-officedocument.presentationml.presProps+xml" PartName="/ppt/presProps.xml"/>
  <Override ContentType="application/vnd.openxmlformats-officedocument.presentationml.viewProps+xml" PartName="/ppt/viewProps.xml"/>
  <Override ContentType="application/vnd.openxmlformats-officedocument.theme+xml" PartName="/ppt/theme/theme1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package.core-properties+xml" PartName="/docProps/core.xml"/>
  <Override ContentType="application/vnd.openxmlformats-officedocument.extended-properties+xml" PartName="/docProps/app.xml"/>
  <Override ContentType="application/vnd.openxmlformats-officedocument.custom-properties+xml" PartName="/docProps/custom.xml"/>
</Types>
</file>

<file path=_rels/.rels><?xml version="1.0" encoding="UTF-8" standalone="yes" ?><Relationships xmlns="http://schemas.openxmlformats.org/package/2006/relationships"><Relationship Id="rId3" Target="docProps/core.xml" Type="http://schemas.openxmlformats.org/package/2006/relationships/metadata/core-properties"/><Relationship Id="rId2" Target="docProps/thumbnail.jpeg" Type="http://schemas.openxmlformats.org/package/2006/relationships/metadata/thumbnail"/><Relationship Id="rId1" Target="ppt/presentation.xml" Type="http://schemas.openxmlformats.org/officeDocument/2006/relationships/officeDocument"/><Relationship Id="rId4" Target="docProps/app.xml" Type="http://schemas.openxmlformats.org/officeDocument/2006/relationships/extended-properties"/><Relationship Id="rId5" Target="docProps/custom.xml" Type="http://schemas.openxmlformats.org/officeDocument/2006/relationships/custom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4" r:id="rId3"/>
    <p:sldId id="285" r:id="rId4"/>
    <p:sldId id="286" r:id="rId5"/>
    <p:sldId id="287" r:id="rId6"/>
    <p:sldId id="288" r:id="rId7"/>
    <p:sldId id="289" r:id="rId8"/>
    <p:sldId id="290" r:id="rId9"/>
    <p:sldId id="258" r:id="rId10"/>
    <p:sldId id="257" r:id="rId11"/>
    <p:sldId id="260" r:id="rId12"/>
    <p:sldId id="261" r:id="rId13"/>
    <p:sldId id="263" r:id="rId14"/>
    <p:sldId id="262" r:id="rId15"/>
    <p:sldId id="259" r:id="rId16"/>
    <p:sldId id="264" r:id="rId17"/>
    <p:sldId id="265" r:id="rId18"/>
    <p:sldId id="275" r:id="rId19"/>
    <p:sldId id="266" r:id="rId20"/>
    <p:sldId id="267" r:id="rId21"/>
    <p:sldId id="271" r:id="rId22"/>
    <p:sldId id="270" r:id="rId23"/>
    <p:sldId id="276" r:id="rId24"/>
    <p:sldId id="272" r:id="rId25"/>
    <p:sldId id="269" r:id="rId26"/>
    <p:sldId id="274" r:id="rId27"/>
    <p:sldId id="273" r:id="rId28"/>
    <p:sldId id="268" r:id="rId29"/>
    <p:sldId id="277" r:id="rId30"/>
    <p:sldId id="278" r:id="rId31"/>
    <p:sldId id="279" r:id="rId32"/>
    <p:sldId id="280" r:id="rId33"/>
    <p:sldId id="282" r:id="rId34"/>
    <p:sldId id="281" r:id="rId35"/>
    <p:sldId id="283" r:id="rId36"/>
    <p:sldId id="291" r:id="rId37"/>
    <p:sldId id="292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660"/>
  </p:normalViewPr>
  <p:slideViewPr>
    <p:cSldViewPr>
      <p:cViewPr varScale="1">
        <p:scale>
          <a:sx n="70" d="100"/>
          <a:sy n="70" d="100"/>
        </p:scale>
        <p:origin x="1092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29.11.2021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2" Target="../media/image1.jpeg" Type="http://schemas.openxmlformats.org/officeDocument/2006/relationships/image"/><Relationship Id="rId1" Target="../slideLayouts/slideLayout1.xml" Type="http://schemas.openxmlformats.org/officeDocument/2006/relationships/slideLayout"/></Relationships>
</file>

<file path=ppt/slides/_rels/slide10.xml.rels><?xml version="1.0" encoding="UTF-8" standalone="yes" ?><Relationships xmlns="http://schemas.openxmlformats.org/package/2006/relationships"><Relationship Id="rId3" Target="../media/image12.jpeg" Type="http://schemas.openxmlformats.org/officeDocument/2006/relationships/image"/><Relationship Id="rId2" Target="../media/image8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14.png" Type="http://schemas.openxmlformats.org/officeDocument/2006/relationships/image"/><Relationship Id="rId4" Target="../media/image13.png" Type="http://schemas.openxmlformats.org/officeDocument/2006/relationships/image"/></Relationships>
</file>

<file path=ppt/slides/_rels/slide11.xml.rels><?xml version="1.0" encoding="UTF-8" standalone="yes" ?><Relationships xmlns="http://schemas.openxmlformats.org/package/2006/relationships"><Relationship Id="rId3" Target="../media/image16.jpeg" Type="http://schemas.openxmlformats.org/officeDocument/2006/relationships/image"/><Relationship Id="rId2" Target="../media/image15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17.jpeg" Type="http://schemas.openxmlformats.org/officeDocument/2006/relationships/image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 ?><Relationships xmlns="http://schemas.openxmlformats.org/package/2006/relationships"><Relationship Id="rId3" Target="../media/image19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20.jpeg" Type="http://schemas.openxmlformats.org/officeDocument/2006/relationships/image"/></Relationships>
</file>

<file path=ppt/slides/_rels/slide14.xml.rels><?xml version="1.0" encoding="UTF-8" standalone="yes" ?><Relationships xmlns="http://schemas.openxmlformats.org/package/2006/relationships"><Relationship Id="rId2" Target="../media/image2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5.xml.rels><?xml version="1.0" encoding="UTF-8" standalone="yes" ?><Relationships xmlns="http://schemas.openxmlformats.org/package/2006/relationships"><Relationship Id="rId3" Target="../media/image23.jpeg" Type="http://schemas.openxmlformats.org/officeDocument/2006/relationships/image"/><Relationship Id="rId2" Target="../media/image2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6.xml.rels><?xml version="1.0" encoding="UTF-8" standalone="yes" ?><Relationships xmlns="http://schemas.openxmlformats.org/package/2006/relationships"><Relationship Id="rId3" Target="../media/image24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25.jpeg" Type="http://schemas.openxmlformats.org/officeDocument/2006/relationships/image"/></Relationships>
</file>

<file path=ppt/slides/_rels/slide17.xml.rels><?xml version="1.0" encoding="UTF-8" standalone="yes" ?><Relationships xmlns="http://schemas.openxmlformats.org/package/2006/relationships"><Relationship Id="rId3" Target="../media/image27.jpeg" Type="http://schemas.openxmlformats.org/officeDocument/2006/relationships/image"/><Relationship Id="rId2" Target="../media/image2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18.xml.rels><?xml version="1.0" encoding="UTF-8" standalone="yes" ?><Relationships xmlns="http://schemas.openxmlformats.org/package/2006/relationships"><Relationship Id="rId8" Target="../media/image33.png" Type="http://schemas.openxmlformats.org/officeDocument/2006/relationships/image"/><Relationship Id="rId3" Target="../media/image28.png" Type="http://schemas.openxmlformats.org/officeDocument/2006/relationships/image"/><Relationship Id="rId7" Target="../media/image32.jpeg" Type="http://schemas.openxmlformats.org/officeDocument/2006/relationships/image"/><Relationship Id="rId2" Target="../media/image8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31.jpeg" Type="http://schemas.openxmlformats.org/officeDocument/2006/relationships/image"/><Relationship Id="rId5" Target="../media/image30.jpeg" Type="http://schemas.openxmlformats.org/officeDocument/2006/relationships/image"/><Relationship Id="rId4" Target="../media/image29.jpeg" Type="http://schemas.openxmlformats.org/officeDocument/2006/relationships/image"/></Relationships>
</file>

<file path=ppt/slides/_rels/slide19.xml.rels><?xml version="1.0" encoding="UTF-8" standalone="yes" ?><Relationships xmlns="http://schemas.openxmlformats.org/package/2006/relationships"><Relationship Id="rId2" Target="../media/image3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.xml.rels><?xml version="1.0" encoding="UTF-8" standalone="yes" ?><Relationships xmlns="http://schemas.openxmlformats.org/package/2006/relationships"><Relationship Id="rId2" Target="../media/image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0.xml.rels><?xml version="1.0" encoding="UTF-8" standalone="yes" ?><Relationships xmlns="http://schemas.openxmlformats.org/package/2006/relationships"><Relationship Id="rId3" Target="../media/image35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1.xml.rels><?xml version="1.0" encoding="UTF-8" standalone="yes" ?><Relationships xmlns="http://schemas.openxmlformats.org/package/2006/relationships"><Relationship Id="rId3" Target="../media/image36.jpeg" Type="http://schemas.openxmlformats.org/officeDocument/2006/relationships/image"/><Relationship Id="rId2" Target="../media/image2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2.xml.rels><?xml version="1.0" encoding="UTF-8" standalone="yes" ?><Relationships xmlns="http://schemas.openxmlformats.org/package/2006/relationships"><Relationship Id="rId3" Target="../media/image37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38.jpeg" Type="http://schemas.openxmlformats.org/officeDocument/2006/relationships/image"/></Relationships>
</file>

<file path=ppt/slides/_rels/slide23.xml.rels><?xml version="1.0" encoding="UTF-8" standalone="yes" ?><Relationships xmlns="http://schemas.openxmlformats.org/package/2006/relationships"><Relationship Id="rId3" Target="../media/image39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41.jpeg" Type="http://schemas.openxmlformats.org/officeDocument/2006/relationships/image"/><Relationship Id="rId4" Target="../media/image40.jpeg" Type="http://schemas.openxmlformats.org/officeDocument/2006/relationships/image"/></Relationships>
</file>

<file path=ppt/slides/_rels/slide24.xml.rels><?xml version="1.0" encoding="UTF-8" standalone="yes" ?><Relationships xmlns="http://schemas.openxmlformats.org/package/2006/relationships"><Relationship Id="rId2" Target="../media/image42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5.xml.rels><?xml version="1.0" encoding="UTF-8" standalone="yes" ?><Relationships xmlns="http://schemas.openxmlformats.org/package/2006/relationships"><Relationship Id="rId3" Target="../media/image43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44.jpeg" Type="http://schemas.openxmlformats.org/officeDocument/2006/relationships/image"/></Relationships>
</file>

<file path=ppt/slides/_rels/slide26.xml.rels><?xml version="1.0" encoding="UTF-8" standalone="yes" ?><Relationships xmlns="http://schemas.openxmlformats.org/package/2006/relationships"><Relationship Id="rId3" Target="../media/image45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46.jpeg" Type="http://schemas.openxmlformats.org/officeDocument/2006/relationships/image"/></Relationships>
</file>

<file path=ppt/slides/_rels/slide27.xml.rels><?xml version="1.0" encoding="UTF-8" standalone="yes" ?><Relationships xmlns="http://schemas.openxmlformats.org/package/2006/relationships"><Relationship Id="rId3" Target="../media/image47.jpeg" Type="http://schemas.openxmlformats.org/officeDocument/2006/relationships/image"/><Relationship Id="rId2" Target="../media/image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8.xml.rels><?xml version="1.0" encoding="UTF-8" standalone="yes" ?><Relationships xmlns="http://schemas.openxmlformats.org/package/2006/relationships"><Relationship Id="rId3" Target="../media/image48.jpeg" Type="http://schemas.openxmlformats.org/officeDocument/2006/relationships/image"/><Relationship Id="rId2" Target="../media/image2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29.xml.rels><?xml version="1.0" encoding="UTF-8" standalone="yes" ?><Relationships xmlns="http://schemas.openxmlformats.org/package/2006/relationships"><Relationship Id="rId3" Target="../media/image49.jpeg" Type="http://schemas.openxmlformats.org/officeDocument/2006/relationships/image"/><Relationship Id="rId2" Target="../media/image8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50.jpeg" Type="http://schemas.openxmlformats.org/officeDocument/2006/relationships/image"/></Relationships>
</file>

<file path=ppt/slides/_rels/slide3.xml.rels><?xml version="1.0" encoding="UTF-8" standalone="yes" ?><Relationships xmlns="http://schemas.openxmlformats.org/package/2006/relationships"><Relationship Id="rId2" Target="../media/image3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0.xml.rels><?xml version="1.0" encoding="UTF-8" standalone="yes" ?><Relationships xmlns="http://schemas.openxmlformats.org/package/2006/relationships"><Relationship Id="rId2" Target="../media/image5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 ?><Relationships xmlns="http://schemas.openxmlformats.org/package/2006/relationships"><Relationship Id="rId3" Target="../media/image53.jpeg" Type="http://schemas.openxmlformats.org/officeDocument/2006/relationships/image"/><Relationship Id="rId7" Target="../media/image57.jpeg" Type="http://schemas.openxmlformats.org/officeDocument/2006/relationships/image"/><Relationship Id="rId2" Target="../media/image8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56.jpeg" Type="http://schemas.openxmlformats.org/officeDocument/2006/relationships/image"/><Relationship Id="rId5" Target="../media/image55.jpeg" Type="http://schemas.openxmlformats.org/officeDocument/2006/relationships/image"/><Relationship Id="rId4" Target="../media/image54.jpeg" Type="http://schemas.openxmlformats.org/officeDocument/2006/relationships/image"/></Relationships>
</file>

<file path=ppt/slides/_rels/slide33.xml.rels><?xml version="1.0" encoding="UTF-8" standalone="yes" ?><Relationships xmlns="http://schemas.openxmlformats.org/package/2006/relationships"><Relationship Id="rId2" Target="../media/image58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34.xml.rels><?xml version="1.0" encoding="UTF-8" standalone="yes" ?><Relationships xmlns="http://schemas.openxmlformats.org/package/2006/relationships"><Relationship Id="rId3" Target="../media/image59.jpeg" Type="http://schemas.openxmlformats.org/officeDocument/2006/relationships/image"/><Relationship Id="rId2" Target="../media/image8.jpeg" Type="http://schemas.openxmlformats.org/officeDocument/2006/relationships/image"/><Relationship Id="rId1" Target="../slideLayouts/slideLayout2.xml" Type="http://schemas.openxmlformats.org/officeDocument/2006/relationships/slideLayout"/><Relationship Id="rId5" Target="../media/image61.jpeg" Type="http://schemas.openxmlformats.org/officeDocument/2006/relationships/image"/><Relationship Id="rId4" Target="../media/image60.jpeg" Type="http://schemas.openxmlformats.org/officeDocument/2006/relationships/image"/></Relationships>
</file>

<file path=ppt/slides/_rels/slide35.xml.rels><?xml version="1.0" encoding="UTF-8" standalone="yes" ?><Relationships xmlns="http://schemas.openxmlformats.org/package/2006/relationships"><Relationship Id="rId3" Target="../media/image62.jpeg" Type="http://schemas.openxmlformats.org/officeDocument/2006/relationships/image"/><Relationship Id="rId2" Target="../media/image8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63.jpeg" Type="http://schemas.openxmlformats.org/officeDocument/2006/relationships/image"/></Relationships>
</file>

<file path=ppt/slides/_rels/slide36.xml.rels><?xml version="1.0" encoding="UTF-8" standalone="yes" ?><Relationships xmlns="http://schemas.openxmlformats.org/package/2006/relationships"><Relationship Id="rId8" Target="../media/image69.jpeg" Type="http://schemas.openxmlformats.org/officeDocument/2006/relationships/image"/><Relationship Id="rId3" Target="../media/image64.png" Type="http://schemas.openxmlformats.org/officeDocument/2006/relationships/image"/><Relationship Id="rId7" Target="../media/image68.jpeg" Type="http://schemas.openxmlformats.org/officeDocument/2006/relationships/image"/><Relationship Id="rId2" Target="../media/image8.jpeg" Type="http://schemas.openxmlformats.org/officeDocument/2006/relationships/image"/><Relationship Id="rId1" Target="../slideLayouts/slideLayout2.xml" Type="http://schemas.openxmlformats.org/officeDocument/2006/relationships/slideLayout"/><Relationship Id="rId6" Target="../media/image67.jpeg" Type="http://schemas.openxmlformats.org/officeDocument/2006/relationships/image"/><Relationship Id="rId5" Target="../media/image66.jpeg" Type="http://schemas.openxmlformats.org/officeDocument/2006/relationships/image"/><Relationship Id="rId4" Target="../media/image65.jpeg" Type="http://schemas.openxmlformats.org/officeDocument/2006/relationships/image"/><Relationship Id="rId9" Target="../media/image70.jpeg" Type="http://schemas.openxmlformats.org/officeDocument/2006/relationships/image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 ?><Relationships xmlns="http://schemas.openxmlformats.org/package/2006/relationships"><Relationship Id="rId2" Target="../media/image4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5.xml.rels><?xml version="1.0" encoding="UTF-8" standalone="yes" ?><Relationships xmlns="http://schemas.openxmlformats.org/package/2006/relationships"><Relationship Id="rId2" Target="../media/image5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6.xml.rels><?xml version="1.0" encoding="UTF-8" standalone="yes" ?><Relationships xmlns="http://schemas.openxmlformats.org/package/2006/relationships"><Relationship Id="rId2" Target="../media/image6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7.xml.rels><?xml version="1.0" encoding="UTF-8" standalone="yes" ?><Relationships xmlns="http://schemas.openxmlformats.org/package/2006/relationships"><Relationship Id="rId2" Target="../media/image7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_rels/slide8.xml.rels><?xml version="1.0" encoding="UTF-8" standalone="yes" ?><Relationships xmlns="http://schemas.openxmlformats.org/package/2006/relationships"><Relationship Id="rId3" Target="../media/image9.jpeg" Type="http://schemas.openxmlformats.org/officeDocument/2006/relationships/image"/><Relationship Id="rId2" Target="../media/image8.jpeg" Type="http://schemas.openxmlformats.org/officeDocument/2006/relationships/image"/><Relationship Id="rId1" Target="../slideLayouts/slideLayout2.xml" Type="http://schemas.openxmlformats.org/officeDocument/2006/relationships/slideLayout"/><Relationship Id="rId4" Target="../media/image10.jpeg" Type="http://schemas.openxmlformats.org/officeDocument/2006/relationships/image"/></Relationships>
</file>

<file path=ppt/slides/_rels/slide9.xml.rels><?xml version="1.0" encoding="UTF-8" standalone="yes" ?><Relationships xmlns="http://schemas.openxmlformats.org/package/2006/relationships"><Relationship Id="rId2" Target="../media/image11.jpeg" Type="http://schemas.openxmlformats.org/officeDocument/2006/relationships/image"/><Relationship Id="rId1" Target="../slideLayouts/slideLayout2.xml" Type="http://schemas.openxmlformats.org/officeDocument/2006/relationships/slideLayout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5438" y="-182563"/>
            <a:ext cx="9796463" cy="722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«Растения поля»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915816" y="5105400"/>
            <a:ext cx="6400800" cy="1752600"/>
          </a:xfrm>
        </p:spPr>
        <p:txBody>
          <a:bodyPr>
            <a:normAutofit fontScale="92500"/>
          </a:bodyPr>
          <a:lstStyle/>
          <a:p>
            <a:r>
              <a:rPr lang="ru-RU" dirty="0" smtClean="0">
                <a:solidFill>
                  <a:schemeClr val="tx1"/>
                </a:solidFill>
              </a:rPr>
              <a:t>МДОУ детский сад №3 «Солнышко» Кимрского района Тверской области</a:t>
            </a:r>
          </a:p>
          <a:p>
            <a:r>
              <a:rPr lang="ru-RU" dirty="0" smtClean="0">
                <a:solidFill>
                  <a:schemeClr val="tx1"/>
                </a:solidFill>
              </a:rPr>
              <a:t>Воспитатель: Забурдаева Е.С.</a:t>
            </a:r>
            <a:endParaRPr lang="ru-RU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01307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03648" y="2276872"/>
            <a:ext cx="4855986" cy="3345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4544" y="166401"/>
            <a:ext cx="3456384" cy="6048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52120" y="3158836"/>
            <a:ext cx="3358634" cy="205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11428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82700" y="-183193"/>
            <a:ext cx="9309399" cy="722438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2699" y="-183193"/>
            <a:ext cx="9397111" cy="722438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614566" y="4538522"/>
            <a:ext cx="2687479" cy="2497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73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s://avatars.mds.yandex.net/get-zen_doc/3938527/pub_5f58c379653f433539900348_5f58cc6cdeed59545a63d02e/scale_1200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56" y="0"/>
            <a:ext cx="925287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5357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5438" y="-182563"/>
            <a:ext cx="9796463" cy="722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93204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71057" y="2022942"/>
            <a:ext cx="3672943" cy="453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972589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48716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540567" y="-182563"/>
            <a:ext cx="9793087" cy="722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89311" y="-388"/>
            <a:ext cx="8229600" cy="1143000"/>
          </a:xfrm>
        </p:spPr>
        <p:txBody>
          <a:bodyPr/>
          <a:lstStyle/>
          <a:p>
            <a:r>
              <a:rPr lang="ru-RU" b="1" dirty="0" smtClean="0"/>
              <a:t>амбар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4111" y="908720"/>
            <a:ext cx="7620000" cy="571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468091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5438" y="-182563"/>
            <a:ext cx="9796463" cy="722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614987" cy="4529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47864" y="2708920"/>
            <a:ext cx="5796136" cy="4149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81850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5438" y="-182563"/>
            <a:ext cx="9796463" cy="722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38138" y="-212725"/>
            <a:ext cx="9821863" cy="7285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19473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660345" y="186407"/>
            <a:ext cx="3455987" cy="605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71800" y="186407"/>
            <a:ext cx="3093258" cy="3005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084168" y="28274"/>
            <a:ext cx="2170815" cy="29434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5" name="Picture 7"/>
          <p:cNvPicPr>
            <a:picLocks noGrp="1" noChangeAspect="1" noChangeArrowheads="1"/>
          </p:cNvPicPr>
          <p:nvPr>
            <p:ph idx="1"/>
          </p:nvPr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51495" y="4232845"/>
            <a:ext cx="1890300" cy="2625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6" name="Picture 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3538171"/>
            <a:ext cx="3446748" cy="2297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414" name="Picture 6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31640" y="3501008"/>
            <a:ext cx="3118916" cy="2077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38187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41944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055177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468560" y="-182563"/>
            <a:ext cx="9796463" cy="722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1595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рожь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2000" y="890588"/>
            <a:ext cx="7620000" cy="5076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921905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5438" y="-182563"/>
            <a:ext cx="9796463" cy="722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04800" y="-228600"/>
            <a:ext cx="9753600" cy="731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548123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5438" y="-182563"/>
            <a:ext cx="9796463" cy="722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49" y="189433"/>
            <a:ext cx="4320480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2615009"/>
            <a:ext cx="6341604" cy="42429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0548123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5438" y="-182563"/>
            <a:ext cx="9796463" cy="722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01596" y="191922"/>
            <a:ext cx="3521968" cy="26414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6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3180" y="102629"/>
            <a:ext cx="3687763" cy="295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69" y="3449684"/>
            <a:ext cx="3687531" cy="27656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92974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82700" y="-183193"/>
            <a:ext cx="9309399" cy="722438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18052" y="365125"/>
            <a:ext cx="8746435" cy="5811838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Физминутка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«Трактора»</a:t>
            </a:r>
          </a:p>
          <a:p>
            <a:pPr marL="0" indent="0" algn="ctr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Тара – тара – та –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ра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Выезжают трактора (шагают на месте топающим шагом)</a:t>
            </a:r>
          </a:p>
          <a:p>
            <a:pPr marL="0" indent="0" algn="ctr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Будем землю пахать, (имитируют работу плуга)</a:t>
            </a:r>
          </a:p>
          <a:p>
            <a:pPr marL="0" indent="0" algn="ctr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Будем рожь засевать,</a:t>
            </a:r>
          </a:p>
          <a:p>
            <a:pPr marL="0" indent="0" algn="ctr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(делают разбрасывающие движения руками как будто сеют)</a:t>
            </a:r>
          </a:p>
          <a:p>
            <a:pPr marL="0" indent="0" algn="ctr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Будем рожь молотить,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руки кулачках вращаем перед грудью)</a:t>
            </a:r>
          </a:p>
          <a:p>
            <a:pPr marL="0" indent="0" algn="ctr">
              <a:buNone/>
            </a:pP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Деток хлебушком кормить </a:t>
            </a:r>
            <a:endParaRPr lang="ru-RU" sz="28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имитируют качание младенца)</a:t>
            </a:r>
          </a:p>
          <a:p>
            <a:pPr algn="ctr"/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85265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5438" y="-182563"/>
            <a:ext cx="9796463" cy="722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08521" y="0"/>
            <a:ext cx="5387531" cy="2819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3948" y="2819476"/>
            <a:ext cx="6047191" cy="4025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012160" y="404664"/>
            <a:ext cx="24482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ячмень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48123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5438" y="-182563"/>
            <a:ext cx="9796463" cy="722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4393281" cy="44390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79512" y="4725144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/>
              <a:t>перловка</a:t>
            </a:r>
            <a:endParaRPr lang="ru-RU" sz="3600" b="1" dirty="0"/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1880" y="3704772"/>
            <a:ext cx="5730213" cy="3223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788024" y="2780928"/>
            <a:ext cx="396044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Ячневая крупа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31812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25438" y="-182563"/>
            <a:ext cx="9796463" cy="722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3312653" y="332656"/>
            <a:ext cx="25202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просо</a:t>
            </a:r>
            <a:endParaRPr lang="ru-RU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7421" y="917431"/>
            <a:ext cx="9919576" cy="6124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331812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5438" y="-182563"/>
            <a:ext cx="9796463" cy="722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9531" y="-182564"/>
            <a:ext cx="9820556" cy="7224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321033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499992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4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283968" y="1556792"/>
            <a:ext cx="4860032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6464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275" y="0"/>
            <a:ext cx="919728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05877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58882"/>
            <a:ext cx="9540552" cy="6916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овес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159846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8" name="Picture 4" descr="http://gardener.klandaic.com/potokadr/cereals/corn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0969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93209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67544" y="26064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/>
          </a:p>
        </p:txBody>
      </p:sp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3212976"/>
            <a:ext cx="5292080" cy="44431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88" y="243849"/>
            <a:ext cx="2237619" cy="2237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3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83768" y="296525"/>
            <a:ext cx="2952328" cy="22142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4" name="Picture 6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3800756"/>
            <a:ext cx="3612588" cy="2657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03526" y="1447570"/>
            <a:ext cx="2844980" cy="21337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Стрелка вправо 4"/>
          <p:cNvSpPr/>
          <p:nvPr/>
        </p:nvSpPr>
        <p:spPr>
          <a:xfrm>
            <a:off x="1969028" y="1268760"/>
            <a:ext cx="504056" cy="36004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endParaRPr lang="ru-RU" b="1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6993409" y="3149257"/>
            <a:ext cx="497962" cy="864096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973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34" y="-9128"/>
            <a:ext cx="9114865" cy="6867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392181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176464" cy="3132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37647" y="116632"/>
            <a:ext cx="4104456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4581" name="Picture 5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1816" y="3429000"/>
            <a:ext cx="6351662" cy="3192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5136623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7504" y="188640"/>
            <a:ext cx="5432065" cy="36204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03746" y="3429000"/>
            <a:ext cx="4696752" cy="3129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036887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302992"/>
            <a:ext cx="3121025" cy="207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397578" y="302992"/>
            <a:ext cx="2378802" cy="1791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2" name="Picture 6"/>
          <p:cNvPicPr>
            <a:picLocks noChangeAspect="1" noChangeArrowheads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3789040"/>
            <a:ext cx="3524250" cy="2646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40152" y="205954"/>
            <a:ext cx="2955528" cy="2176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4" name="Picture 8"/>
          <p:cNvPicPr>
            <a:picLocks noChangeAspect="1" noChangeArrowheads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87624" y="1700808"/>
            <a:ext cx="2429669" cy="2264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5" name="Picture 9"/>
          <p:cNvPicPr>
            <a:picLocks noChangeAspect="1" noChangeArrowheads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88395" y="2403399"/>
            <a:ext cx="3451225" cy="2298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6" name="Picture 10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4230339"/>
            <a:ext cx="2236787" cy="2236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7127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Используемые материалы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Материалы и картинки к презентации взяты из интернета.</a:t>
            </a:r>
          </a:p>
          <a:p>
            <a:pPr marL="0" indent="0">
              <a:buNone/>
            </a:pPr>
            <a:r>
              <a:rPr lang="ru-RU" dirty="0" smtClean="0"/>
              <a:t>Комплексные занятия по программе «От рождения до школы» под редакцией Н.Е. </a:t>
            </a:r>
            <a:r>
              <a:rPr lang="ru-RU" dirty="0" err="1" smtClean="0"/>
              <a:t>Вераксы</a:t>
            </a:r>
            <a:r>
              <a:rPr lang="ru-RU" dirty="0" smtClean="0"/>
              <a:t>, Т.С. Комаровой., М.А. Васильевой. Старшая группа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9020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7029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9712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34668" y="0"/>
            <a:ext cx="9503212" cy="6957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9956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9886" y="-19067"/>
            <a:ext cx="9282406" cy="67604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787941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45388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820139" cy="436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55976" y="3266982"/>
            <a:ext cx="4788024" cy="35910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199150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13100"/>
            <a:ext cx="9144000" cy="7056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530980" y="81498"/>
            <a:ext cx="388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пшеница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679252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130</Words>
  <Application>Microsoft Office PowerPoint</Application>
  <PresentationFormat>Экран (4:3)</PresentationFormat>
  <Paragraphs>25</Paragraphs>
  <Slides>37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41" baseType="lpstr">
      <vt:lpstr>Arial</vt:lpstr>
      <vt:lpstr>Calibri</vt:lpstr>
      <vt:lpstr>Times New Roman</vt:lpstr>
      <vt:lpstr>Тема Office</vt:lpstr>
      <vt:lpstr>«Растения поля»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амбар</vt:lpstr>
      <vt:lpstr>Презентация PowerPoint</vt:lpstr>
      <vt:lpstr>Презентация PowerPoint</vt:lpstr>
      <vt:lpstr>Презентация PowerPoint</vt:lpstr>
      <vt:lpstr>Презентация PowerPoint</vt:lpstr>
      <vt:lpstr>рожь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овес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Используемые материалы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Забурдаева ЕС</dc:creator>
  <cp:lastModifiedBy>Пользователь</cp:lastModifiedBy>
  <cp:revision>17</cp:revision>
  <dcterms:created xsi:type="dcterms:W3CDTF">2021-11-07T14:47:28Z</dcterms:created>
  <dcterms:modified xsi:type="dcterms:W3CDTF">2021-11-29T20:11:22Z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name="NXPowerLiteLastOptimized" pid="2">
    <vt:lpwstr>4355174</vt:lpwstr>
  </property>
  <property fmtid="{D5CDD505-2E9C-101B-9397-08002B2CF9AE}" name="NXPowerLiteSettings" pid="3">
    <vt:lpwstr>F7000400038000</vt:lpwstr>
  </property>
  <property fmtid="{D5CDD505-2E9C-101B-9397-08002B2CF9AE}" name="NXPowerLiteVersion" pid="4">
    <vt:lpwstr>S9.1.2</vt:lpwstr>
  </property>
</Properties>
</file>