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2" r:id="rId3"/>
    <p:sldId id="258" r:id="rId4"/>
    <p:sldId id="274" r:id="rId5"/>
    <p:sldId id="259" r:id="rId6"/>
    <p:sldId id="261" r:id="rId7"/>
    <p:sldId id="256" r:id="rId8"/>
    <p:sldId id="260" r:id="rId9"/>
    <p:sldId id="265" r:id="rId10"/>
    <p:sldId id="264" r:id="rId11"/>
    <p:sldId id="275" r:id="rId12"/>
    <p:sldId id="267" r:id="rId13"/>
    <p:sldId id="266" r:id="rId14"/>
    <p:sldId id="268" r:id="rId15"/>
    <p:sldId id="276" r:id="rId16"/>
    <p:sldId id="269" r:id="rId17"/>
    <p:sldId id="277" r:id="rId18"/>
    <p:sldId id="270" r:id="rId19"/>
    <p:sldId id="271" r:id="rId20"/>
    <p:sldId id="262" r:id="rId21"/>
    <p:sldId id="263" r:id="rId22"/>
    <p:sldId id="278" r:id="rId23"/>
    <p:sldId id="27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08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12CA-CF9C-4BB9-9828-AE1AE1849F8B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9D2B-7E3E-457C-B63C-5EC90C67D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12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12CA-CF9C-4BB9-9828-AE1AE1849F8B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9D2B-7E3E-457C-B63C-5EC90C67D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246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12CA-CF9C-4BB9-9828-AE1AE1849F8B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9D2B-7E3E-457C-B63C-5EC90C67D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79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12CA-CF9C-4BB9-9828-AE1AE1849F8B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9D2B-7E3E-457C-B63C-5EC90C67D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02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12CA-CF9C-4BB9-9828-AE1AE1849F8B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9D2B-7E3E-457C-B63C-5EC90C67D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655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12CA-CF9C-4BB9-9828-AE1AE1849F8B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9D2B-7E3E-457C-B63C-5EC90C67D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028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12CA-CF9C-4BB9-9828-AE1AE1849F8B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9D2B-7E3E-457C-B63C-5EC90C67D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663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12CA-CF9C-4BB9-9828-AE1AE1849F8B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9D2B-7E3E-457C-B63C-5EC90C67D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936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12CA-CF9C-4BB9-9828-AE1AE1849F8B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9D2B-7E3E-457C-B63C-5EC90C67D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322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12CA-CF9C-4BB9-9828-AE1AE1849F8B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9D2B-7E3E-457C-B63C-5EC90C67D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538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512CA-CF9C-4BB9-9828-AE1AE1849F8B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409D2B-7E3E-457C-B63C-5EC90C67D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066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0512CA-CF9C-4BB9-9828-AE1AE1849F8B}" type="datetimeFigureOut">
              <a:rPr lang="ru-RU" smtClean="0"/>
              <a:t>01.03.2022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09D2B-7E3E-457C-B63C-5EC90C67D9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6151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catherineasquithgallery.com/uploads/posts/2021-02/1613685477_9-p-fon-dlya-prezentatsii-drevnii-yegipet-11.jpg" TargetMode="External"/><Relationship Id="rId13" Type="http://schemas.openxmlformats.org/officeDocument/2006/relationships/hyperlink" Target="https://doshkolnik.net/" TargetMode="External"/><Relationship Id="rId3" Type="http://schemas.openxmlformats.org/officeDocument/2006/relationships/hyperlink" Target="https://ohcat.ru/gallery.html" TargetMode="External"/><Relationship Id="rId7" Type="http://schemas.openxmlformats.org/officeDocument/2006/relationships/hyperlink" Target="http://900igr.net/up/datai/232869/0005-008-.png" TargetMode="External"/><Relationship Id="rId12" Type="http://schemas.openxmlformats.org/officeDocument/2006/relationships/hyperlink" Target="https://cat4you.ru/koska-sfinks-s-serstu-kak-nazyvaetsa-poroda-foto/" TargetMode="External"/><Relationship Id="rId2" Type="http://schemas.openxmlformats.org/officeDocument/2006/relationships/image" Target="../media/image6.png"/><Relationship Id="rId16" Type="http://schemas.openxmlformats.org/officeDocument/2006/relationships/hyperlink" Target="https://maxi-land.ru/product/kogtetochka-trixie-espejo-dlya-koshki-vysota-69-cm-bezhevay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roprikol.ru/kartinki/kartinki-sfinks-v-egipte-52-foto.html" TargetMode="External"/><Relationship Id="rId11" Type="http://schemas.openxmlformats.org/officeDocument/2006/relationships/hyperlink" Target="https://www.pinterest.es/pin/413134965802651430/" TargetMode="External"/><Relationship Id="rId5" Type="http://schemas.openxmlformats.org/officeDocument/2006/relationships/hyperlink" Target="https://wallhere.com/ru/wallpaper/145040" TargetMode="External"/><Relationship Id="rId15" Type="http://schemas.openxmlformats.org/officeDocument/2006/relationships/hyperlink" Target="https://zoofanat.ru/koshki/uhod-za-koshkami/uxod-za-sherstyu-koshki/rascheski-dlya-koshek.html" TargetMode="External"/><Relationship Id="rId10" Type="http://schemas.openxmlformats.org/officeDocument/2006/relationships/hyperlink" Target="https://mimer.ru/articles/britanskaya-dlinnosherstnaya-koshka-druzhelyubnaya-anglichanka-v-roskoshnoy-shubke/&amp;post=-184769332_15282&amp;el=snippet/" TargetMode="External"/><Relationship Id="rId4" Type="http://schemas.openxmlformats.org/officeDocument/2006/relationships/hyperlink" Target="https://zen.yandex.ru/media/id/5bf986f69d365500aa5f613d/poveialo-vesnami-5e9231f5321d76669c56d92c" TargetMode="External"/><Relationship Id="rId9" Type="http://schemas.openxmlformats.org/officeDocument/2006/relationships/hyperlink" Target="https://kotobormot.ru/kak-koshki-oxotyatsya/" TargetMode="External"/><Relationship Id="rId14" Type="http://schemas.openxmlformats.org/officeDocument/2006/relationships/hyperlink" Target="https://bigfarmer.ru/catalog/miska_dvoynaya_catidea_s_avtopoeniem_plastik_rozovaya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651750"/>
            <a:ext cx="446449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День кошек</a:t>
            </a:r>
            <a:endParaRPr lang="ru-RU" sz="6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 descr="G:\кошки\IMG-20220224-WA00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3635896" cy="460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кошки\IMG-20220224-WA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8640"/>
            <a:ext cx="3950597" cy="526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43683" y="5661248"/>
            <a:ext cx="43826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МДОУ детский сад №3 «Солнышко» Кимрского района Тверской области</a:t>
            </a:r>
          </a:p>
          <a:p>
            <a:r>
              <a:rPr lang="ru-RU" dirty="0" smtClean="0"/>
              <a:t>Воспитатель: Забурдаева Е.С.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164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0"/>
            <a:ext cx="9144000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8194311" cy="6145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007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0"/>
            <a:ext cx="9144000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279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«Кошка»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Полюбуемся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немножко,</a:t>
            </a:r>
          </a:p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ступает мягко кошка.</a:t>
            </a:r>
          </a:p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Еле слышно: топ-топ-топ,</a:t>
            </a:r>
          </a:p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Хвостик к низу: оп-оп-оп.</a:t>
            </a:r>
          </a:p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подняв свой хвост пушистый,</a:t>
            </a:r>
          </a:p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Кошка может быть и быстрой.</a:t>
            </a:r>
          </a:p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Ввысь бросается отважно,</a:t>
            </a:r>
          </a:p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потом вновь ходит важно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93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0"/>
            <a:ext cx="9144000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Питомцы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Карсакова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Тимофея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G:\кошки\IMG-20220220-WA000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452596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40767"/>
            <a:ext cx="3530600" cy="470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64002" y="596213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Кошка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Муська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89228" y="616989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Кошка Мышка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45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0"/>
            <a:ext cx="9144000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971600" y="5517232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5" name="Picture 3" descr="G:\кошки\IMG-20220224-WA0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212" y="1484784"/>
            <a:ext cx="3294291" cy="5216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15716" y="482289"/>
            <a:ext cx="6084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Питомец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Софии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16216" y="4365104"/>
            <a:ext cx="2170584" cy="1761059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366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0"/>
            <a:ext cx="9144000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Питомец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Алисы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G:\кошки\IMG-20220220-WA000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88319"/>
            <a:ext cx="3816424" cy="508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G:\кошки\IMG-20220220-WA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448" y="1165773"/>
            <a:ext cx="3641636" cy="514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07904" y="6396335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 Майк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058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0"/>
            <a:ext cx="9144000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Питомец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3" name="Picture 3" descr="G:\кошки\IMG-20220228-WA002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24744"/>
            <a:ext cx="3851819" cy="51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72288" y="6412686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Кошка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Манюня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43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0"/>
            <a:ext cx="9144000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1348" y="5396805"/>
            <a:ext cx="3686556" cy="8249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    </a:t>
            </a:r>
            <a:endParaRPr lang="ru-RU" dirty="0"/>
          </a:p>
        </p:txBody>
      </p:sp>
      <p:pic>
        <p:nvPicPr>
          <p:cNvPr id="6148" name="Picture 4" descr="G:\кошки\IMG-20220224-WA0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259" y="1046639"/>
            <a:ext cx="3627919" cy="495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338753"/>
            <a:ext cx="8064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Питомец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Варвары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21863" y="6222503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Кошка Ева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016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0"/>
            <a:ext cx="9144000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Питомцы  Кристины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129541"/>
            <a:ext cx="3087290" cy="5728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50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0"/>
            <a:ext cx="9144000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Питомцы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Анатолия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G:\кошки\IMG-20220224-WA0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16832"/>
            <a:ext cx="5002623" cy="375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G:\кошки\IMG-20220224-WA000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288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01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0"/>
            <a:ext cx="9144000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G:\кошки\IMG-20220224-WA0005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6672"/>
            <a:ext cx="7680854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93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36096" y="404664"/>
            <a:ext cx="3456384" cy="605664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Март! Ура! Пришла весна!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она нам принесла?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Солнца яркого лучи,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Прилетят скоро грачи.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Тает снег,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Звенит капель.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даже 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день.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из вас, ребята, знает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 за праздник отмечаем?</a:t>
            </a: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4664"/>
            <a:ext cx="5054142" cy="6056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19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0"/>
            <a:ext cx="9144000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32656"/>
            <a:ext cx="6616585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5445224"/>
            <a:ext cx="7776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 Ларри главный мышелов резиденции премьер- министра Англии</a:t>
            </a:r>
          </a:p>
        </p:txBody>
      </p:sp>
    </p:spTree>
    <p:extLst>
      <p:ext uri="{BB962C8B-B14F-4D97-AF65-F5344CB8AC3E}">
        <p14:creationId xmlns:p14="http://schemas.microsoft.com/office/powerpoint/2010/main" val="321030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0"/>
            <a:ext cx="9144000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6632"/>
            <a:ext cx="3640218" cy="242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68960"/>
            <a:ext cx="3677994" cy="367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Прямая со стрелкой 4"/>
          <p:cNvCxnSpPr/>
          <p:nvPr/>
        </p:nvCxnSpPr>
        <p:spPr>
          <a:xfrm>
            <a:off x="2627784" y="2276872"/>
            <a:ext cx="0" cy="12961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68960"/>
            <a:ext cx="4543983" cy="3677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>
            <a:off x="3563888" y="4365104"/>
            <a:ext cx="151216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137" y="10553"/>
            <a:ext cx="2894750" cy="289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 flipV="1">
            <a:off x="5508104" y="2060848"/>
            <a:ext cx="0" cy="13681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57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0"/>
            <a:ext cx="9144000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30894"/>
            <a:ext cx="8229600" cy="1143000"/>
          </a:xfrm>
        </p:spPr>
        <p:txBody>
          <a:bodyPr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Оригами «Кошечка»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016796"/>
            <a:ext cx="4819474" cy="5841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768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0"/>
            <a:ext cx="9144000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Материалы (картинки)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ohcat.ru/gallery.html</a:t>
            </a:r>
            <a:endParaRPr lang="ru-RU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zen.yandex.ru/media/id/5bf986f69d365500aa5f613d/poveialo-vesnami-5e9231f5321d76669c56d92c</a:t>
            </a:r>
            <a:endParaRPr lang="ru-RU" dirty="0" smtClean="0"/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wallhere.com/ru/wallpaper/145040</a:t>
            </a:r>
            <a:endParaRPr lang="ru-RU" dirty="0" smtClean="0"/>
          </a:p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proprikol.ru/kartinki/kartinki-sfinks-v-egipte-52-foto.html</a:t>
            </a:r>
            <a:endParaRPr lang="ru-RU" dirty="0" smtClean="0"/>
          </a:p>
          <a:p>
            <a:r>
              <a:rPr lang="en-US" dirty="0">
                <a:hlinkClick r:id="rId7"/>
              </a:rPr>
              <a:t>http://900igr.net/up/datai/232869/0005-008-.</a:t>
            </a:r>
            <a:r>
              <a:rPr lang="en-US" dirty="0" smtClean="0">
                <a:hlinkClick r:id="rId7"/>
              </a:rPr>
              <a:t>png</a:t>
            </a:r>
            <a:endParaRPr lang="ru-RU" dirty="0" smtClean="0"/>
          </a:p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catherineasquithgallery.com/uploads/posts/2021-02/1613685477_9-p-fon-dlya-prezentatsii-drevnii-yegipet-11.jpg</a:t>
            </a:r>
            <a:endParaRPr lang="ru-RU" dirty="0" smtClean="0"/>
          </a:p>
          <a:p>
            <a:r>
              <a:rPr lang="en-US" dirty="0">
                <a:hlinkClick r:id="rId9"/>
              </a:rPr>
              <a:t>https://kotobormot.ru/kak-koshki-oxotyatsya</a:t>
            </a:r>
            <a:r>
              <a:rPr lang="en-US" dirty="0" smtClean="0">
                <a:hlinkClick r:id="rId9"/>
              </a:rPr>
              <a:t>/</a:t>
            </a:r>
            <a:endParaRPr lang="ru-RU" dirty="0" smtClean="0"/>
          </a:p>
          <a:p>
            <a:r>
              <a:rPr lang="en-US" dirty="0">
                <a:hlinkClick r:id="rId10"/>
              </a:rPr>
              <a:t>https://mimer.ru/articles/britanskaya-dlinnosherstnaya-koshka-druzhelyubnaya-anglichanka-v-roskoshnoy-shubke/&amp;post=-</a:t>
            </a:r>
            <a:r>
              <a:rPr lang="en-US" dirty="0" smtClean="0">
                <a:hlinkClick r:id="rId10"/>
              </a:rPr>
              <a:t>184769332_15282&amp;el=snippet/</a:t>
            </a:r>
            <a:endParaRPr lang="ru-RU" dirty="0"/>
          </a:p>
          <a:p>
            <a:r>
              <a:rPr lang="en-US" dirty="0">
                <a:hlinkClick r:id="rId11"/>
              </a:rPr>
              <a:t>https://www.pinterest.es/pin/413134965802651430</a:t>
            </a:r>
            <a:r>
              <a:rPr lang="en-US" dirty="0" smtClean="0">
                <a:hlinkClick r:id="rId11"/>
              </a:rPr>
              <a:t>/</a:t>
            </a:r>
            <a:endParaRPr lang="ru-RU" dirty="0" smtClean="0"/>
          </a:p>
          <a:p>
            <a:r>
              <a:rPr lang="en-US" dirty="0">
                <a:hlinkClick r:id="rId12"/>
              </a:rPr>
              <a:t>https://cat4you.ru/koska-sfinks-s-serstu-kak-nazyvaetsa-poroda-foto</a:t>
            </a:r>
            <a:r>
              <a:rPr lang="en-US" dirty="0" smtClean="0">
                <a:hlinkClick r:id="rId12"/>
              </a:rPr>
              <a:t>/</a:t>
            </a:r>
            <a:endParaRPr lang="ru-RU" dirty="0" smtClean="0"/>
          </a:p>
          <a:p>
            <a:r>
              <a:rPr lang="en-US" dirty="0">
                <a:hlinkClick r:id="rId13"/>
              </a:rPr>
              <a:t>https://doshkolnik.net</a:t>
            </a:r>
            <a:r>
              <a:rPr lang="en-US" dirty="0" smtClean="0">
                <a:hlinkClick r:id="rId13"/>
              </a:rPr>
              <a:t>/</a:t>
            </a:r>
            <a:endParaRPr lang="ru-RU" dirty="0" smtClean="0"/>
          </a:p>
          <a:p>
            <a:r>
              <a:rPr lang="en-US" dirty="0"/>
              <a:t>https://</a:t>
            </a:r>
            <a:r>
              <a:rPr lang="en-US" dirty="0" smtClean="0"/>
              <a:t>holistic-shop.ru/blog/vidy-vlazhnykh-kormov-dlya-koshek-kak-vybrat</a:t>
            </a:r>
            <a:endParaRPr lang="ru-RU" dirty="0" smtClean="0"/>
          </a:p>
          <a:p>
            <a:r>
              <a:rPr lang="en-US" dirty="0">
                <a:hlinkClick r:id="rId14"/>
              </a:rPr>
              <a:t>https://bigfarmer.ru/catalog/miska_dvoynaya_catidea_s_avtopoeniem_plastik_rozovaya</a:t>
            </a:r>
            <a:r>
              <a:rPr lang="en-US" dirty="0" smtClean="0">
                <a:hlinkClick r:id="rId14"/>
              </a:rPr>
              <a:t>/</a:t>
            </a:r>
            <a:endParaRPr lang="ru-RU" dirty="0" smtClean="0"/>
          </a:p>
          <a:p>
            <a:r>
              <a:rPr lang="en-US" dirty="0">
                <a:hlinkClick r:id="rId15"/>
              </a:rPr>
              <a:t>https://</a:t>
            </a:r>
            <a:r>
              <a:rPr lang="en-US" dirty="0" smtClean="0">
                <a:hlinkClick r:id="rId15"/>
              </a:rPr>
              <a:t>zoofanat.ru/koshki/uhod-za-koshkami/uxod-za-sherstyu-koshki/rascheski-dlya-koshek.html</a:t>
            </a:r>
            <a:endParaRPr lang="ru-RU" dirty="0" smtClean="0"/>
          </a:p>
          <a:p>
            <a:r>
              <a:rPr lang="en-US" dirty="0">
                <a:hlinkClick r:id="rId16"/>
              </a:rPr>
              <a:t>https://maxi-land.ru/product/kogtetochka-trixie-espejo-dlya-koshki-vysota-69-cm-bezhevaya</a:t>
            </a:r>
            <a:r>
              <a:rPr lang="en-US" dirty="0" smtClean="0">
                <a:hlinkClick r:id="rId16"/>
              </a:rPr>
              <a:t>/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051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Загадка</a:t>
            </a:r>
          </a:p>
          <a:p>
            <a:pPr marL="0" indent="0" algn="ctr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Этот зверь живёт и дома.</a:t>
            </a:r>
          </a:p>
          <a:p>
            <a:pPr marL="0" indent="0" algn="ctr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этим зверем мы знакомы.</a:t>
            </a:r>
          </a:p>
          <a:p>
            <a:pPr marL="0" indent="0" algn="ctr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него усы, как спицы.</a:t>
            </a:r>
          </a:p>
          <a:p>
            <a:pPr marL="0" indent="0" algn="ctr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Он, мурлыча, песнь поёт.</a:t>
            </a:r>
          </a:p>
          <a:p>
            <a:pPr marL="0" indent="0" algn="ctr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мышь его боится.</a:t>
            </a:r>
          </a:p>
          <a:p>
            <a:pPr marL="0" indent="0" algn="ctr">
              <a:buNone/>
            </a:pP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Угадали? Это...</a:t>
            </a:r>
          </a:p>
          <a:p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261938"/>
            <a:ext cx="8096250" cy="633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724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60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136"/>
            <a:ext cx="9144000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6934"/>
            <a:ext cx="5090338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2724"/>
            <a:ext cx="3082830" cy="6397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65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0"/>
            <a:ext cx="9144000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G:\кошки\post_5c7919dc8dc17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" y="0"/>
            <a:ext cx="457510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кошки\богиня кощка Бастет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38745"/>
            <a:ext cx="4269854" cy="508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23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9144000" cy="717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4"/>
            <a:ext cx="7772400" cy="14700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140968"/>
            <a:ext cx="6400800" cy="2497832"/>
          </a:xfrm>
        </p:spPr>
        <p:txBody>
          <a:bodyPr>
            <a:noAutofit/>
          </a:bodyPr>
          <a:lstStyle/>
          <a:p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8395096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450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0"/>
            <a:ext cx="9144000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4728"/>
            <a:ext cx="8204809" cy="588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715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0"/>
            <a:ext cx="9144000" cy="717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154" y="-157115"/>
            <a:ext cx="5075846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" y="1667660"/>
            <a:ext cx="4453118" cy="5349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3857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246</Words>
  <Application>Microsoft Office PowerPoint</Application>
  <PresentationFormat>Экран (4:3)</PresentationFormat>
  <Paragraphs>63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Физминутка </vt:lpstr>
      <vt:lpstr>Питомцы Карсакова Тимофея</vt:lpstr>
      <vt:lpstr>Презентация PowerPoint</vt:lpstr>
      <vt:lpstr>Питомец Алисы</vt:lpstr>
      <vt:lpstr>Питомец Яны</vt:lpstr>
      <vt:lpstr>Презентация PowerPoint</vt:lpstr>
      <vt:lpstr>Питомцы  Кристины</vt:lpstr>
      <vt:lpstr>Питомцы Анатолия</vt:lpstr>
      <vt:lpstr>Презентация PowerPoint</vt:lpstr>
      <vt:lpstr>Презентация PowerPoint</vt:lpstr>
      <vt:lpstr>Презентация PowerPoint</vt:lpstr>
      <vt:lpstr>Оригами «Кошечка»</vt:lpstr>
      <vt:lpstr>Материалы (картинки)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Забурдаева ЕС</dc:creator>
  <cp:lastModifiedBy>Пользователь</cp:lastModifiedBy>
  <cp:revision>16</cp:revision>
  <dcterms:created xsi:type="dcterms:W3CDTF">2022-02-28T10:21:28Z</dcterms:created>
  <dcterms:modified xsi:type="dcterms:W3CDTF">2022-03-01T19:46:04Z</dcterms:modified>
</cp:coreProperties>
</file>