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9" r:id="rId3"/>
    <p:sldId id="270" r:id="rId4"/>
    <p:sldId id="256" r:id="rId5"/>
    <p:sldId id="271" r:id="rId6"/>
    <p:sldId id="257" r:id="rId7"/>
    <p:sldId id="259" r:id="rId8"/>
    <p:sldId id="260" r:id="rId9"/>
    <p:sldId id="263" r:id="rId10"/>
    <p:sldId id="262" r:id="rId11"/>
    <p:sldId id="264" r:id="rId12"/>
    <p:sldId id="261" r:id="rId13"/>
    <p:sldId id="265" r:id="rId14"/>
    <p:sldId id="266" r:id="rId15"/>
    <p:sldId id="272" r:id="rId16"/>
    <p:sldId id="273" r:id="rId17"/>
    <p:sldId id="258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08535-D5E4-493F-952D-22759E94D315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E8057-7982-4AA9-9483-54A495642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082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08535-D5E4-493F-952D-22759E94D315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E8057-7982-4AA9-9483-54A495642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093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08535-D5E4-493F-952D-22759E94D315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E8057-7982-4AA9-9483-54A495642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976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08535-D5E4-493F-952D-22759E94D315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E8057-7982-4AA9-9483-54A495642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219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08535-D5E4-493F-952D-22759E94D315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E8057-7982-4AA9-9483-54A495642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775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08535-D5E4-493F-952D-22759E94D315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E8057-7982-4AA9-9483-54A495642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532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08535-D5E4-493F-952D-22759E94D315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E8057-7982-4AA9-9483-54A495642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713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08535-D5E4-493F-952D-22759E94D315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E8057-7982-4AA9-9483-54A495642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892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08535-D5E4-493F-952D-22759E94D315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E8057-7982-4AA9-9483-54A495642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662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08535-D5E4-493F-952D-22759E94D315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E8057-7982-4AA9-9483-54A495642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047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08535-D5E4-493F-952D-22759E94D315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E8057-7982-4AA9-9483-54A495642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037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08535-D5E4-493F-952D-22759E94D315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E8057-7982-4AA9-9483-54A495642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508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«День народного единства»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02088" y="4725144"/>
            <a:ext cx="3560440" cy="175260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МДОУ детский сад №3 «Солнышко» Кимрского района Тверской области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Забурдаева Е.С.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713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81" y="260648"/>
            <a:ext cx="4385150" cy="564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08720"/>
            <a:ext cx="4130798" cy="5606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7316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3796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45" y="0"/>
            <a:ext cx="91766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0525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41333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5725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483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8363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76672"/>
            <a:ext cx="6756995" cy="615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609" y="1334888"/>
            <a:ext cx="4060639" cy="40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3040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Спасибо за внимание!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661248"/>
            <a:ext cx="4258816" cy="464915"/>
          </a:xfrm>
        </p:spPr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4001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988840"/>
            <a:ext cx="7488832" cy="413732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изображения к презентации взяты из открытых источников интернета.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601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04"/>
            <a:ext cx="9144000" cy="688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2552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9361040" cy="748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3511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5836965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Россия – многонациональная страна.  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161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4722"/>
          </a:xfrm>
        </p:spPr>
        <p:txBody>
          <a:bodyPr>
            <a:noAutofit/>
          </a:bodyPr>
          <a:lstStyle/>
          <a:p>
            <a:r>
              <a:rPr lang="ru-RU" sz="2000" b="1" dirty="0"/>
              <a:t>«Российская семья»</a:t>
            </a:r>
            <a:br>
              <a:rPr lang="ru-RU" sz="2000" b="1" dirty="0"/>
            </a:br>
            <a:r>
              <a:rPr lang="ru-RU" sz="2000" b="1" dirty="0"/>
              <a:t>Живут в России разные</a:t>
            </a:r>
            <a:br>
              <a:rPr lang="ru-RU" sz="2000" b="1" dirty="0"/>
            </a:br>
            <a:r>
              <a:rPr lang="ru-RU" sz="2000" b="1" dirty="0"/>
              <a:t>Народы с давних пор:</a:t>
            </a:r>
            <a:br>
              <a:rPr lang="ru-RU" sz="2000" b="1" dirty="0"/>
            </a:br>
            <a:r>
              <a:rPr lang="ru-RU" sz="2000" b="1" dirty="0"/>
              <a:t>Одним тайга по нраву,</a:t>
            </a:r>
            <a:br>
              <a:rPr lang="ru-RU" sz="2000" b="1" dirty="0"/>
            </a:br>
            <a:r>
              <a:rPr lang="ru-RU" sz="2000" b="1" dirty="0"/>
              <a:t>Другим степной простор.</a:t>
            </a:r>
            <a:br>
              <a:rPr lang="ru-RU" sz="2000" b="1" dirty="0"/>
            </a:br>
            <a:r>
              <a:rPr lang="ru-RU" sz="2000" b="1" dirty="0"/>
              <a:t>У каждого народа</a:t>
            </a:r>
            <a:br>
              <a:rPr lang="ru-RU" sz="2000" b="1" dirty="0"/>
            </a:br>
            <a:r>
              <a:rPr lang="ru-RU" sz="2000" b="1" dirty="0"/>
              <a:t>Язык свой и наряд,</a:t>
            </a:r>
            <a:br>
              <a:rPr lang="ru-RU" sz="2000" b="1" dirty="0"/>
            </a:br>
            <a:r>
              <a:rPr lang="ru-RU" sz="2000" b="1" dirty="0"/>
              <a:t>Один черкеску носит,</a:t>
            </a:r>
            <a:br>
              <a:rPr lang="ru-RU" sz="2000" b="1" dirty="0"/>
            </a:br>
            <a:r>
              <a:rPr lang="ru-RU" sz="2000" b="1" dirty="0"/>
              <a:t>Другой надел халат.</a:t>
            </a:r>
            <a:br>
              <a:rPr lang="ru-RU" sz="2000" b="1" dirty="0"/>
            </a:br>
            <a:r>
              <a:rPr lang="ru-RU" sz="2000" b="1" dirty="0"/>
              <a:t>Один рыбак с рожденья,</a:t>
            </a:r>
            <a:br>
              <a:rPr lang="ru-RU" sz="2000" b="1" dirty="0"/>
            </a:br>
            <a:r>
              <a:rPr lang="ru-RU" sz="2000" b="1" dirty="0"/>
              <a:t>Другой оленевод,</a:t>
            </a:r>
            <a:br>
              <a:rPr lang="ru-RU" sz="2000" b="1" dirty="0"/>
            </a:br>
            <a:r>
              <a:rPr lang="ru-RU" sz="2000" b="1" dirty="0"/>
              <a:t>Один кумыс готовит,</a:t>
            </a:r>
            <a:br>
              <a:rPr lang="ru-RU" sz="2000" b="1" dirty="0"/>
            </a:br>
            <a:r>
              <a:rPr lang="ru-RU" sz="2000" b="1" dirty="0"/>
              <a:t>Другой готовит мёд.</a:t>
            </a:r>
            <a:br>
              <a:rPr lang="ru-RU" sz="2000" b="1" dirty="0"/>
            </a:br>
            <a:r>
              <a:rPr lang="ru-RU" sz="2000" b="1" dirty="0"/>
              <a:t>Одним милее осень,</a:t>
            </a:r>
            <a:br>
              <a:rPr lang="ru-RU" sz="2000" b="1" dirty="0"/>
            </a:br>
            <a:r>
              <a:rPr lang="ru-RU" sz="2000" b="1" dirty="0"/>
              <a:t>Другим милей весна</a:t>
            </a:r>
            <a:br>
              <a:rPr lang="ru-RU" sz="2000" b="1" dirty="0"/>
            </a:br>
            <a:r>
              <a:rPr lang="ru-RU" sz="2000" b="1" dirty="0"/>
              <a:t>А Родина – Россия</a:t>
            </a:r>
            <a:br>
              <a:rPr lang="ru-RU" sz="2000" b="1" dirty="0"/>
            </a:br>
            <a:r>
              <a:rPr lang="ru-RU" sz="2000" b="1" dirty="0"/>
              <a:t>У нас у всех одна!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(</a:t>
            </a:r>
            <a:r>
              <a:rPr lang="ru-RU" sz="2000" b="1" dirty="0"/>
              <a:t>Владимир Степанов).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5580112" y="6126163"/>
            <a:ext cx="3106688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752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66" y="0"/>
            <a:ext cx="9144000" cy="63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6300028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России проживает более 190 народов.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681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вместе мы- россияне!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524" y="1196752"/>
            <a:ext cx="6788944" cy="4857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7704" y="1484784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2647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5124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34349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9421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58</Words>
  <Application>Microsoft Office PowerPoint</Application>
  <PresentationFormat>Экран (4:3)</PresentationFormat>
  <Paragraphs>10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«День народного единства»</vt:lpstr>
      <vt:lpstr>Презентация PowerPoint</vt:lpstr>
      <vt:lpstr>Презентация PowerPoint</vt:lpstr>
      <vt:lpstr>Презентация PowerPoint</vt:lpstr>
      <vt:lpstr>«Российская семья» Живут в России разные Народы с давних пор: Одним тайга по нраву, Другим степной простор. У каждого народа Язык свой и наряд, Один черкеску носит, Другой надел халат. Один рыбак с рожденья, Другой оленевод, Один кумыс готовит, Другой готовит мёд. Одним милее осень, Другим милей весна А Родина – Россия У нас у всех одна!  (Владимир Степанов).</vt:lpstr>
      <vt:lpstr>Презентация PowerPoint</vt:lpstr>
      <vt:lpstr>Все вместе мы- россияне!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15</cp:revision>
  <dcterms:created xsi:type="dcterms:W3CDTF">2022-11-01T17:08:00Z</dcterms:created>
  <dcterms:modified xsi:type="dcterms:W3CDTF">2022-11-02T12:06:59Z</dcterms:modified>
</cp:coreProperties>
</file>