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57" r:id="rId4"/>
    <p:sldId id="269" r:id="rId5"/>
    <p:sldId id="270" r:id="rId6"/>
    <p:sldId id="260" r:id="rId7"/>
    <p:sldId id="261" r:id="rId8"/>
    <p:sldId id="263" r:id="rId9"/>
    <p:sldId id="264" r:id="rId10"/>
    <p:sldId id="271" r:id="rId11"/>
    <p:sldId id="27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9" autoAdjust="0"/>
    <p:restoredTop sz="94660"/>
  </p:normalViewPr>
  <p:slideViewPr>
    <p:cSldViewPr snapToGrid="0">
      <p:cViewPr varScale="1">
        <p:scale>
          <a:sx n="74" d="100"/>
          <a:sy n="74" d="100"/>
        </p:scale>
        <p:origin x="38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67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36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222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2317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684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831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606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18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47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19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762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44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16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28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759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445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56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57DA753-8C54-42CD-BAEA-B8C5F909E3FE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DFAD9-279A-4446-A8F6-6442D13CB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967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unhome.ru/i/foto/127/osennii-les-v2.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76" y="77273"/>
            <a:ext cx="5999214" cy="66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miro.medium.com/max/1200/1*2EXWVzePLSKgWIe__71XJQ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4" y="77274"/>
            <a:ext cx="5808372" cy="662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57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02" y="90153"/>
            <a:ext cx="11307651" cy="63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5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73" y="437882"/>
            <a:ext cx="8251065" cy="61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g/GgMy7Nsq6VbeoWimvABE5f3R8nHXS0QOkC1IKP/slid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65" y="253165"/>
            <a:ext cx="4391698" cy="3167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https://fsd.kopilkaurokov.ru/up/html/2019/10/13/k_5da2b8b678e57/522452_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65" y="3771442"/>
            <a:ext cx="4507606" cy="2690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3" name="Picture 2" descr="https://akademiarechi.ru/wp-content/uploads/2020/09/14-5-e16010595331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1" y="3797946"/>
            <a:ext cx="4608013" cy="2690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6" name="Picture 2" descr="https://cdn.imgbb.ru/user/101/1012761/202005/bbab0e44b25bc8eb2f7a9a0d920188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" y="385430"/>
            <a:ext cx="4739426" cy="3061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90593168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3" y="115910"/>
            <a:ext cx="11861442" cy="65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31" y="90153"/>
            <a:ext cx="10161430" cy="66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fs.znanio.ru/d5af0e/68/d6/c526476d5ea5e67662da29e3bb9c7d51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4" y="128789"/>
            <a:ext cx="11397803" cy="658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17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ruzhniy-center.ru/wp-content/uploads/1/a/e/1ae8cc5166a898e0dba28caa445f760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9" y="489398"/>
            <a:ext cx="10728102" cy="618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6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0.slide-share.ru/s_slide/1580f68be96bccdf113879592616a939/a0e8a14f-365f-4782-82a2-146f393cff9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" y="270456"/>
            <a:ext cx="11809927" cy="646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8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mallivingworld.ru/800/600/https/ds03.infourok.ru/uploads/ex/062a/00038899-23774a29/img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mallivingworld.ru/800/600/https/ds03.infourok.ru/uploads/ex/062a/00038899-23774a29/img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://900igr.net/up/datas/75904/00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3722223"/>
            <a:ext cx="3783522" cy="291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62" y="337673"/>
            <a:ext cx="5992812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5138"/>
            <a:ext cx="435292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9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2.ppt-online.org/files2/slide/9/9xihM7GOodJQAavtjk2FUwlcRbgsL4HEKBCzSnfN0r/slide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491" y="-6338266"/>
            <a:ext cx="3351770" cy="251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17" y="378372"/>
            <a:ext cx="4439569" cy="334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649" y="2051268"/>
            <a:ext cx="6667051" cy="45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27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199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46</cp:revision>
  <dcterms:created xsi:type="dcterms:W3CDTF">2022-11-06T12:39:58Z</dcterms:created>
  <dcterms:modified xsi:type="dcterms:W3CDTF">2022-11-08T18:01:36Z</dcterms:modified>
</cp:coreProperties>
</file>