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8" r:id="rId2"/>
    <p:sldId id="257" r:id="rId3"/>
    <p:sldId id="258" r:id="rId4"/>
    <p:sldId id="259" r:id="rId5"/>
    <p:sldId id="289" r:id="rId6"/>
    <p:sldId id="265" r:id="rId7"/>
    <p:sldId id="266" r:id="rId8"/>
    <p:sldId id="290" r:id="rId9"/>
    <p:sldId id="291" r:id="rId10"/>
    <p:sldId id="292" r:id="rId11"/>
    <p:sldId id="293" r:id="rId12"/>
    <p:sldId id="294" r:id="rId13"/>
    <p:sldId id="295" r:id="rId14"/>
    <p:sldId id="269" r:id="rId15"/>
    <p:sldId id="273" r:id="rId16"/>
    <p:sldId id="275" r:id="rId17"/>
    <p:sldId id="277" r:id="rId18"/>
    <p:sldId id="279" r:id="rId19"/>
    <p:sldId id="280" r:id="rId20"/>
    <p:sldId id="281" r:id="rId21"/>
    <p:sldId id="283" r:id="rId22"/>
    <p:sldId id="284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8887" y="6093296"/>
            <a:ext cx="5125113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МДОУ </a:t>
            </a:r>
            <a:r>
              <a:rPr lang="ru-RU" dirty="0" smtClean="0"/>
              <a:t>детский </a:t>
            </a:r>
            <a:r>
              <a:rPr lang="ru-RU" dirty="0"/>
              <a:t>сад№ 3 «</a:t>
            </a:r>
            <a:r>
              <a:rPr lang="ru-RU" dirty="0" smtClean="0"/>
              <a:t>Солнышко»</a:t>
            </a:r>
          </a:p>
          <a:p>
            <a:r>
              <a:rPr lang="ru-RU" dirty="0" smtClean="0"/>
              <a:t>Кимрского муниципального округа</a:t>
            </a:r>
            <a:endParaRPr lang="ru-RU" dirty="0"/>
          </a:p>
          <a:p>
            <a:r>
              <a:rPr lang="ru-RU" dirty="0"/>
              <a:t>Воспитатель: Соловьева Светлана Игоревна</a:t>
            </a:r>
          </a:p>
        </p:txBody>
      </p:sp>
    </p:spTree>
    <p:extLst>
      <p:ext uri="{BB962C8B-B14F-4D97-AF65-F5344CB8AC3E}">
        <p14:creationId xmlns:p14="http://schemas.microsoft.com/office/powerpoint/2010/main" val="34260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563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35283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407560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389120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42222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зеленого причала оттолкнулся теплоход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(ходьба с продвижением рук вперед)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назад шагнул сначала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(шаг назад)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поплыл вперед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(шаг вперед)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поплыл-поплыл по речке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(Волнообразные движения руками)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Набирая полный ход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(Ходьба на месте)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94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корабль авианосец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2017-10-09-11-16-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370320" cy="4139184"/>
          </a:xfrm>
        </p:spPr>
      </p:pic>
      <p:sp>
        <p:nvSpPr>
          <p:cNvPr id="3" name="TextBox 2"/>
          <p:cNvSpPr txBox="1"/>
          <p:nvPr/>
        </p:nvSpPr>
        <p:spPr>
          <a:xfrm>
            <a:off x="2987824" y="572268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Плавающий аэродром, может перевозить около сотни боевых самолетов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10733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205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Подводная лодка</a:t>
            </a:r>
            <a:endParaRPr lang="ru-RU" dirty="0"/>
          </a:p>
        </p:txBody>
      </p:sp>
      <p:pic>
        <p:nvPicPr>
          <p:cNvPr id="4" name="Содержимое 3" descr="0_c9588_7b089f59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699" y="1073910"/>
            <a:ext cx="6571321" cy="4389437"/>
          </a:xfrm>
        </p:spPr>
      </p:pic>
      <p:sp>
        <p:nvSpPr>
          <p:cNvPr id="3" name="TextBox 2"/>
          <p:cNvSpPr txBox="1"/>
          <p:nvPr/>
        </p:nvSpPr>
        <p:spPr>
          <a:xfrm>
            <a:off x="2339752" y="5426678"/>
            <a:ext cx="4895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Подводная лодка-способна погружаться и находиться длительное время под водой.</a:t>
            </a:r>
          </a:p>
          <a:p>
            <a:r>
              <a:rPr lang="ru-RU" b="1" dirty="0" smtClean="0"/>
              <a:t>Важнейшее тактическое свойство подводной лодки-скрытность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8284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Ледокол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0_117265_5d57ce72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153700"/>
            <a:ext cx="6923402" cy="4389437"/>
          </a:xfrm>
        </p:spPr>
      </p:pic>
      <p:sp>
        <p:nvSpPr>
          <p:cNvPr id="5" name="TextBox 4"/>
          <p:cNvSpPr txBox="1"/>
          <p:nvPr/>
        </p:nvSpPr>
        <p:spPr>
          <a:xfrm>
            <a:off x="1226287" y="5445224"/>
            <a:ext cx="6558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Когда наступает зима, многие Северные моря сковывает лёд. Корабли вынуждены оставаться в порту до самой весны. И только могучие ледоколы могут пробить себе дорогу сквозь льды. Корабль так и назвали Ледокол за его умение пробивать себе путь во </a:t>
            </a:r>
            <a:r>
              <a:rPr lang="ru-RU" b="1" dirty="0" smtClean="0"/>
              <a:t>льдах.</a:t>
            </a:r>
            <a:endParaRPr lang="ru-RU" b="1" dirty="0"/>
          </a:p>
        </p:txBody>
      </p:sp>
    </p:spTree>
  </p:cSld>
  <p:clrMapOvr>
    <a:masterClrMapping/>
  </p:clrMapOvr>
  <p:transition advTm="8705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работает на судне?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Капитан- главный человек на судне. На военном корабле - командир.                                                               Штурман-  прокладывает маршрут, указывает направление судна с помощью морской карты, где указаны глубины, течения, рифы, подводные скалы.</a:t>
            </a:r>
            <a:endParaRPr lang="ru-RU" b="1" dirty="0"/>
          </a:p>
        </p:txBody>
      </p:sp>
    </p:spTree>
  </p:cSld>
  <p:clrMapOvr>
    <a:masterClrMapping/>
  </p:clrMapOvr>
  <p:transition advTm="17082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0_bbd8b_514e3fad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6792"/>
            <a:ext cx="8229600" cy="4929198"/>
          </a:xfrm>
        </p:spPr>
      </p:pic>
    </p:spTree>
  </p:cSld>
  <p:clrMapOvr>
    <a:masterClrMapping/>
  </p:clrMapOvr>
  <p:transition advTm="5319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Штурман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1516759093_25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772816"/>
            <a:ext cx="7704856" cy="4608512"/>
          </a:xfrm>
        </p:spPr>
      </p:pic>
    </p:spTree>
  </p:cSld>
  <p:clrMapOvr>
    <a:masterClrMapping/>
  </p:clrMapOvr>
  <p:transition advTm="5819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7722"/>
          </a:xfrm>
        </p:spPr>
        <p:txBody>
          <a:bodyPr/>
          <a:lstStyle/>
          <a:p>
            <a:r>
              <a:rPr lang="ru-RU" dirty="0" err="1" smtClean="0"/>
              <a:t>Плоплот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na_plot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912810"/>
            <a:ext cx="8715436" cy="4317999"/>
          </a:xfrm>
        </p:spPr>
      </p:pic>
      <p:sp>
        <p:nvSpPr>
          <p:cNvPr id="3" name="Прямоугольник 2"/>
          <p:cNvSpPr/>
          <p:nvPr/>
        </p:nvSpPr>
        <p:spPr>
          <a:xfrm>
            <a:off x="1880828" y="5106701"/>
            <a:ext cx="5382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Первым плавательным средством древних людей был плот. Люди давно заметили, что стволы деревьев не тонут в воде. Связав их между собой и вооружившись длинным шестом они отважились на первые плаванья вдоль берега.</a:t>
            </a:r>
            <a:endParaRPr lang="ru-RU" b="1" dirty="0"/>
          </a:p>
        </p:txBody>
      </p:sp>
    </p:spTree>
  </p:cSld>
  <p:clrMapOvr>
    <a:masterClrMapping/>
  </p:clrMapOvr>
  <p:transition advTm="8268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MG_20190113_170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6"/>
            <a:ext cx="8229600" cy="4968551"/>
          </a:xfrm>
        </p:spPr>
      </p:pic>
    </p:spTree>
  </p:cSld>
  <p:clrMapOvr>
    <a:masterClrMapping/>
  </p:clrMapOvr>
  <p:transition advTm="7846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 – морской повар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772816"/>
            <a:ext cx="6840760" cy="4464496"/>
          </a:xfrm>
        </p:spPr>
      </p:pic>
    </p:spTree>
  </p:cSld>
  <p:clrMapOvr>
    <a:masterClrMapping/>
  </p:clrMapOvr>
  <p:transition advTm="8798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Моряки 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MG_20190113_17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272808" cy="4824536"/>
          </a:xfrm>
        </p:spPr>
      </p:pic>
    </p:spTree>
  </p:cSld>
  <p:clrMapOvr>
    <a:masterClrMapping/>
  </p:clrMapOvr>
  <p:transition advTm="8424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 advTm="940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 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P10605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671" y="1935163"/>
            <a:ext cx="6600657" cy="4389437"/>
          </a:xfrm>
        </p:spPr>
      </p:pic>
    </p:spTree>
  </p:cSld>
  <p:clrMapOvr>
    <a:masterClrMapping/>
  </p:clrMapOvr>
  <p:transition advTm="8331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Лодка 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2337" y="5657671"/>
            <a:ext cx="4497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Затем люди догадались выдолбить середину бревна. Получилась лодка.</a:t>
            </a:r>
          </a:p>
          <a:p>
            <a:r>
              <a:rPr lang="ru-RU" b="1" dirty="0" smtClean="0"/>
              <a:t>А затем заметили, что двигать лодку удобно широким вислом.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923111" cy="4629811"/>
          </a:xfrm>
        </p:spPr>
      </p:pic>
    </p:spTree>
  </p:cSld>
  <p:clrMapOvr>
    <a:masterClrMapping/>
  </p:clrMapOvr>
  <p:transition advTm="844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124744"/>
            <a:ext cx="6840759" cy="4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5" y="40466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Весло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547663" y="5341276"/>
            <a:ext cx="63367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Люди заметили, </a:t>
            </a:r>
            <a:r>
              <a:rPr lang="ru-RU" b="1" dirty="0"/>
              <a:t>что водоплавающие птицы плывут, загребая </a:t>
            </a:r>
            <a:r>
              <a:rPr lang="ru-RU" b="1" dirty="0" smtClean="0"/>
              <a:t>лапами и вырезали </a:t>
            </a:r>
            <a:r>
              <a:rPr lang="ru-RU" b="1" dirty="0"/>
              <a:t>из дерева замену «гребной лапы» – плоскую доску для гребли и управления </a:t>
            </a:r>
            <a:r>
              <a:rPr lang="ru-RU" b="1" dirty="0" smtClean="0"/>
              <a:t>лодкой. </a:t>
            </a:r>
            <a:r>
              <a:rPr lang="ru-RU" b="1" dirty="0"/>
              <a:t>Так появилось весло, с которым можно было двигаться и по </a:t>
            </a:r>
            <a:r>
              <a:rPr lang="ru-RU" b="1" dirty="0" smtClean="0"/>
              <a:t>течению </a:t>
            </a:r>
            <a:r>
              <a:rPr lang="ru-RU" b="1" dirty="0"/>
              <a:t>и против </a:t>
            </a:r>
            <a:r>
              <a:rPr lang="ru-RU" b="1" dirty="0" smtClean="0"/>
              <a:t>него.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674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Парусный корабль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bark-kruzenshtern-korabli-parusniki-zaka-632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31640"/>
            <a:ext cx="7416824" cy="4477211"/>
          </a:xfrm>
        </p:spPr>
      </p:pic>
      <p:sp>
        <p:nvSpPr>
          <p:cNvPr id="3" name="TextBox 2"/>
          <p:cNvSpPr txBox="1"/>
          <p:nvPr/>
        </p:nvSpPr>
        <p:spPr>
          <a:xfrm>
            <a:off x="1979712" y="47971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Судно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5793323"/>
            <a:ext cx="3502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Судно, приводимое в движение энергией ветра с помощью паруса.</a:t>
            </a:r>
            <a:endParaRPr lang="ru-RU" b="1" dirty="0"/>
          </a:p>
        </p:txBody>
      </p:sp>
    </p:spTree>
  </p:cSld>
  <p:clrMapOvr>
    <a:masterClrMapping/>
  </p:clrMapOvr>
  <p:transition advTm="9063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Лайнер</a:t>
            </a:r>
            <a:endParaRPr lang="ru-RU" dirty="0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214" y="1331640"/>
            <a:ext cx="6784292" cy="4389437"/>
          </a:xfrm>
        </p:spPr>
      </p:pic>
      <p:sp>
        <p:nvSpPr>
          <p:cNvPr id="3" name="TextBox 2"/>
          <p:cNvSpPr txBox="1"/>
          <p:nvPr/>
        </p:nvSpPr>
        <p:spPr>
          <a:xfrm>
            <a:off x="2278088" y="5657671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Судно, совершающее туристический рейс и перевозящее пассажиров, которые, будучи участниками групповой туристической </a:t>
            </a:r>
            <a:r>
              <a:rPr lang="ru-RU" b="1" dirty="0" smtClean="0"/>
              <a:t>программы.</a:t>
            </a:r>
            <a:endParaRPr lang="ru-RU" b="1" dirty="0"/>
          </a:p>
        </p:txBody>
      </p:sp>
    </p:spTree>
  </p:cSld>
  <p:clrMapOvr>
    <a:masterClrMapping/>
  </p:clrMapOvr>
  <p:transition advTm="8174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8837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057264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</TotalTime>
  <Words>286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Плоплот </vt:lpstr>
      <vt:lpstr>Плот </vt:lpstr>
      <vt:lpstr>Лодка </vt:lpstr>
      <vt:lpstr>Презентация PowerPoint</vt:lpstr>
      <vt:lpstr>Парусный корабль</vt:lpstr>
      <vt:lpstr>Лайнер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 зеленого причала оттолкнулся теплоход (ходьба с продвижением рук вперед) Он назад шагнул сначала (шаг назад) А потом поплыл вперед (шаг вперед) И поплыл-поплыл по речке (Волнообразные движения руками) Набирая полный ход (Ходьба на месте) </vt:lpstr>
      <vt:lpstr>Военный корабль авианосец</vt:lpstr>
      <vt:lpstr>Подводная лодка</vt:lpstr>
      <vt:lpstr>Ледокол</vt:lpstr>
      <vt:lpstr>Кто работает на судне?</vt:lpstr>
      <vt:lpstr>Капитан</vt:lpstr>
      <vt:lpstr>Штурман</vt:lpstr>
      <vt:lpstr>Механик</vt:lpstr>
      <vt:lpstr>Кок – морской повар</vt:lpstr>
      <vt:lpstr>Моряки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Водный транспорт.                  Презентация для детей среднего и старшего дошкольного возраста.</dc:title>
  <dc:creator>Светлана</dc:creator>
  <cp:lastModifiedBy>Пользователь</cp:lastModifiedBy>
  <cp:revision>37</cp:revision>
  <dcterms:created xsi:type="dcterms:W3CDTF">2019-01-13T11:35:25Z</dcterms:created>
  <dcterms:modified xsi:type="dcterms:W3CDTF">2024-02-06T17:39:44Z</dcterms:modified>
</cp:coreProperties>
</file>