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7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780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6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3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25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934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0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2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3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2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8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1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4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4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DCF1A5-799C-471A-8640-5A160028A17E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BA1ED2-348E-4A5D-B532-FE7DDA4C0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2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logger.googleusercontent.com/img/b/R29vZ2xl/AVvXsEh2D5v0Gy1v-3_eEpf3N7e9vFy5Wsw368SYwBW_Ux6_P6OsaQo3hCeXysPwKyu6I4kf4rrc9dWTZMZ8ZiLK_CIm9cHrGefPgcU5RgivW4nYdDGHb5Ui3FDV6B7HlgcGJvOXEAMpI71eqfgGbK0C9MJ84X0g5sHp4CFVwyLYMeS1QfeM3rRRh_HqbpaJ/s96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87035"/>
            <a:ext cx="11720945" cy="63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-na.ssl-images-amazon.com/images/I/71r5fXiDKJ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66253"/>
            <a:ext cx="5569527" cy="65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humbs.dreamstime.com/b/%D0%B4%D0%B5%D0%B2%D1%83%D1%88%D0%BA%D0%B0-%D0%BC%D0%B5%D0%BD%D1%8C%D1%88%D0%B8%D0%B9-%D0%B3%D1%83%D0%BB%D1%8F%D1%82%D1%8C-%D0%B4%D0%BE%D0%B6%D0%B4%D1%8F-1510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7" y="166254"/>
            <a:ext cx="5684116" cy="65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s://s1.showslide.ru/s_slide/5970/28760ec9-f09d-484b-a6c4-8633086ab42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66255"/>
            <a:ext cx="11824853" cy="66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5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1.showslide.ru/s_slide/ad4d/cac316cb-fa70-4d8e-a8d3-a967bcf679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17"/>
            <a:ext cx="11762509" cy="646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d.multiurok.ru/html/2021/01/12/s_5ffd9496c0e40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5" y="181697"/>
            <a:ext cx="11783290" cy="64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1.showslide.ru/s_slide/5f64/240dbdce-c0af-45a8-9219-e259793bea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79676"/>
            <a:ext cx="11596255" cy="65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as-kvas.com/uploads/posts/2023-02/1675589475_gas-kvas-com-p-gruppi-zhivotnikh-risunok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200458"/>
            <a:ext cx="11201399" cy="65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fsd.multiurok.ru/html/2020/01/10/s_5e17ea71a73ae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7" y="311727"/>
            <a:ext cx="11741726" cy="64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heslide.ru/img/thumbs/f65eba8fe4f04d15574a60572d07fd7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66" y="297187"/>
            <a:ext cx="8254134" cy="61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dnr.ru/infopediasu/baza29/1754494022770.files/image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1454728"/>
            <a:ext cx="7003473" cy="48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kopilkaurokov.ru/uploads/user_file_56a127d6af35a/urokiviezhlivostinachalnyieklassy_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166256"/>
            <a:ext cx="11118273" cy="65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tkritkis.com/wp-content/uploads/2022/02/6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1306"/>
            <a:ext cx="11658600" cy="64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745" y="561109"/>
            <a:ext cx="702425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с названиями предметов верхней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одежды,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обуви, головных уборов.  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476375">
              <a:spcAft>
                <a:spcPts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сравнивать предметы, познакомить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с составными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частями                                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развивать мышление.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умения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классифицировать одежду, обувь и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головные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уборы по сезонам. 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89535">
              <a:spcAft>
                <a:spcPts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r>
              <a:rPr lang="ru-RU" sz="2000" b="1" u="sng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u="sng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зрительное внимание, память,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мышление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речь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endParaRPr lang="ru-RU" sz="2000" b="1" u="sng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включаться в деятельность, </a:t>
            </a:r>
            <a:r>
              <a:rPr lang="ru-RU" sz="20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предложеную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педагогом.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слушать речь педагога, других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	детей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бережное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отношение к вещам.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07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.forfun.com/fetch/af/af4e84b63604d28816ea1216fc82d5c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474"/>
            <a:ext cx="11658600" cy="65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neg.top/uploads/posts/2023-04/1680820436_sneg-top-p-zimnyaya-odezhda-kartinki-dlya-detei-insta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like.net/uploads/posts/2023-01/1674969474_2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45473"/>
            <a:ext cx="11741727" cy="656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87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razrisyika.ru/kart/80/317678-zimnyaya-odezhda-dlya-detey-v-detskom-sadu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9" y="174192"/>
            <a:ext cx="11804072" cy="64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3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1zoom.ru/big3/98/Slovenia_Summer_Lake_487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87037"/>
            <a:ext cx="11866417" cy="65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2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kopilkaurokov.ru/up/html/2017/04/23/k_58fcbe6655417/img_user_file_58fcbe66c286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270163"/>
            <a:ext cx="9476509" cy="59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43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hild-class.ru/sites/default/files/physical_education_minute_in_vers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14</Words>
  <Application>Microsoft Office PowerPoint</Application>
  <PresentationFormat>Широкоэкранный</PresentationFormat>
  <Paragraphs>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2024-01-14T08:51:07Z</dcterms:created>
  <dcterms:modified xsi:type="dcterms:W3CDTF">2024-01-24T16:29:26Z</dcterms:modified>
</cp:coreProperties>
</file>