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7" r:id="rId6"/>
    <p:sldId id="277" r:id="rId7"/>
    <p:sldId id="261" r:id="rId8"/>
    <p:sldId id="266" r:id="rId9"/>
    <p:sldId id="268" r:id="rId10"/>
    <p:sldId id="271" r:id="rId11"/>
    <p:sldId id="270" r:id="rId12"/>
    <p:sldId id="269" r:id="rId13"/>
    <p:sldId id="260" r:id="rId14"/>
    <p:sldId id="273" r:id="rId15"/>
    <p:sldId id="262" r:id="rId16"/>
    <p:sldId id="263" r:id="rId17"/>
    <p:sldId id="264" r:id="rId18"/>
    <p:sldId id="272" r:id="rId19"/>
    <p:sldId id="274" r:id="rId20"/>
    <p:sldId id="275" r:id="rId21"/>
    <p:sldId id="276" r:id="rId22"/>
    <p:sldId id="278" r:id="rId23"/>
    <p:sldId id="279" r:id="rId24"/>
    <p:sldId id="280" r:id="rId25"/>
    <p:sldId id="258" r:id="rId26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5096-A44D-4A20-8F3D-75AC7369DDD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5D6B-4884-43D8-898E-A9D6E14D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97226"/>
      </p:ext>
    </p:extLst>
  </p:cSld>
  <p:clrMapOvr>
    <a:masterClrMapping/>
  </p:clrMapOvr>
  <p:transition spd="slow">
    <p:randomBa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5096-A44D-4A20-8F3D-75AC7369DDD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5D6B-4884-43D8-898E-A9D6E14D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54779"/>
      </p:ext>
    </p:extLst>
  </p:cSld>
  <p:clrMapOvr>
    <a:masterClrMapping/>
  </p:clrMapOvr>
  <p:transition spd="slow">
    <p:randomBa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5096-A44D-4A20-8F3D-75AC7369DDD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5D6B-4884-43D8-898E-A9D6E14D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randomBar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95297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воспитанников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МДОУ детский сад №3 «Солнышко»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76901"/>
      </p:ext>
    </p:extLst>
  </p:cSld>
  <p:clrMapOvr>
    <a:masterClrMapping/>
  </p:clrMapOvr>
  <p:transition spd="slow">
    <p:randomBar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4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младшая, средняя группа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78674" y="911986"/>
            <a:ext cx="3622055" cy="2970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83188" y="867057"/>
            <a:ext cx="4080680" cy="2885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8200" y="4106997"/>
            <a:ext cx="3338015" cy="27510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34431" y="4000504"/>
            <a:ext cx="4357718" cy="2857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703252" y="3932501"/>
            <a:ext cx="1194957" cy="29934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21904874"/>
      </p:ext>
    </p:extLst>
  </p:cSld>
  <p:clrMapOvr>
    <a:masterClrMapping/>
  </p:clrMapOvr>
  <p:transition spd="slow">
    <p:randomBar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 Пресвятой Богородицы»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0166" y="2552131"/>
            <a:ext cx="3533633" cy="3624832"/>
          </a:xfrm>
        </p:spPr>
        <p:txBody>
          <a:bodyPr/>
          <a:lstStyle/>
          <a:p>
            <a:pPr marL="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воспитанницы Настоятель храма Всемилостивого Спаса иерей Вадим Кленин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42" y="1505520"/>
            <a:ext cx="3187044" cy="51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223"/>
      </p:ext>
    </p:extLst>
  </p:cSld>
  <p:clrMapOvr>
    <a:masterClrMapping/>
  </p:clrMapOvr>
  <p:transition spd="slow">
    <p:randomBar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на почту»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8" y="1927356"/>
            <a:ext cx="771889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38" y="1663488"/>
            <a:ext cx="2063124" cy="48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6294"/>
      </p:ext>
    </p:extLst>
  </p:cSld>
  <p:clrMapOvr>
    <a:masterClrMapping/>
  </p:clrMapOvr>
  <p:transition spd="slow">
    <p:randomBar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Конкурсы, выставки творческих работ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«Платочек»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87" y="203125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27498028"/>
      </p:ext>
    </p:extLst>
  </p:cSld>
  <p:clrMapOvr>
    <a:masterClrMapping/>
  </p:clrMapOvr>
  <p:transition spd="slow">
    <p:randomBar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таланты»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853130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(выставка творческих работ семей воспитанников)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2033516"/>
            <a:ext cx="5795749" cy="4346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36" y="2012714"/>
            <a:ext cx="5611472" cy="43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1209"/>
      </p:ext>
    </p:extLst>
  </p:cSld>
  <p:clrMapOvr>
    <a:masterClrMapping/>
  </p:clrMapOvr>
  <p:transition spd="slow">
    <p:randomBar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69" y="354890"/>
            <a:ext cx="10515600" cy="8358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Мастер-классы для родителей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народная тряпичная кукла»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" y="1354541"/>
            <a:ext cx="5042323" cy="41489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77" y="1787855"/>
            <a:ext cx="6196084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26033"/>
      </p:ext>
    </p:extLst>
  </p:cSld>
  <p:clrMapOvr>
    <a:masterClrMapping/>
  </p:clrMapOvr>
  <p:transition spd="slow">
    <p:randomBar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39" y="1443583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23" y="1027906"/>
            <a:ext cx="4314114" cy="5752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" y="163774"/>
            <a:ext cx="4038031" cy="53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9385"/>
      </p:ext>
    </p:extLst>
  </p:cSld>
  <p:clrMapOvr>
    <a:masterClrMapping/>
  </p:clrMapOvr>
  <p:transition spd="slow">
    <p:randomBar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4984"/>
            <a:ext cx="6947680" cy="4110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707" y="2729552"/>
            <a:ext cx="6446293" cy="42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4989"/>
      </p:ext>
    </p:extLst>
  </p:cSld>
  <p:clrMapOvr>
    <a:masterClrMapping/>
  </p:clrMapOvr>
  <p:transition spd="slow">
    <p:randomBar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3685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5.Экскурсии 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нужны- все профессии важны»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9433" y="1825625"/>
            <a:ext cx="109443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работу к родителям</a:t>
            </a:r>
          </a:p>
          <a:p>
            <a:pPr marL="0" indent="0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магазин, </a:t>
            </a:r>
          </a:p>
          <a:p>
            <a:pPr>
              <a:buFontTx/>
              <a:buChar char="-"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почта,</a:t>
            </a:r>
          </a:p>
          <a:p>
            <a:pPr>
              <a:buFontTx/>
              <a:buChar char="-"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парикмахерская</a:t>
            </a:r>
            <a:endParaRPr lang="ru-RU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пожарная часть.</a:t>
            </a:r>
          </a:p>
          <a:p>
            <a:pPr marL="0" indent="0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профессиями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92202"/>
      </p:ext>
    </p:extLst>
  </p:cSld>
  <p:clrMapOvr>
    <a:masterClrMapping/>
  </p:clrMapOvr>
  <p:transition spd="slow">
    <p:randomBar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неделя сентябрь 2024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пожарную часть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" y="1690688"/>
            <a:ext cx="5386316" cy="4039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0" y="2292825"/>
            <a:ext cx="5777552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21905"/>
      </p:ext>
    </p:extLst>
  </p:cSld>
  <p:clrMapOvr>
    <a:masterClrMapping/>
  </p:clrMapOvr>
  <p:transition spd="slow">
    <p:randomBa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«Родительская неделя в ДОУ»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(осень и весна)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7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и воспитательный процесс в ДОУ.</a:t>
            </a:r>
          </a:p>
          <a:p>
            <a:pPr marL="0" indent="0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родителей с образовательным процессом в ДОУ,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родителей в образовательный и воспитательный процесс;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росвещение родителей в вопросах образования и воспитания дошкольников;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одительский контроль за работой ДОУ (питание). 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06658"/>
      </p:ext>
    </p:extLst>
  </p:cSld>
  <p:clrMapOvr>
    <a:masterClrMapping/>
  </p:clrMapOvr>
  <p:transition spd="slow">
    <p:randomBar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неделя март 2024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парикмахерскую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" y="1690688"/>
            <a:ext cx="50890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690688"/>
            <a:ext cx="3587655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5574"/>
      </p:ext>
    </p:extLst>
  </p:cSld>
  <p:clrMapOvr>
    <a:masterClrMapping/>
  </p:clrMapOvr>
  <p:transition spd="slow">
    <p:randomBar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неделя март 2024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почту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95" y="1690688"/>
            <a:ext cx="6621342" cy="4966007"/>
          </a:xfrm>
        </p:spPr>
      </p:pic>
    </p:spTree>
    <p:extLst>
      <p:ext uri="{BB962C8B-B14F-4D97-AF65-F5344CB8AC3E}">
        <p14:creationId xmlns:p14="http://schemas.microsoft.com/office/powerpoint/2010/main" val="2917333540"/>
      </p:ext>
    </p:extLst>
  </p:cSld>
  <p:clrMapOvr>
    <a:masterClrMapping/>
  </p:clrMapOvr>
  <p:transition spd="slow">
    <p:randomBar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неделя март 2024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1375249"/>
            <a:ext cx="6256709" cy="5167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93" y="1375249"/>
            <a:ext cx="387548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9255"/>
      </p:ext>
    </p:extLst>
  </p:cSld>
  <p:clrMapOvr>
    <a:masterClrMapping/>
  </p:clrMapOvr>
  <p:transition spd="slow">
    <p:randomBar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1497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«Песни трех поколений»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приуроченное к Дню Победы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5" y="1514900"/>
            <a:ext cx="9538743" cy="5343099"/>
          </a:xfrm>
        </p:spPr>
      </p:pic>
    </p:spTree>
    <p:extLst>
      <p:ext uri="{BB962C8B-B14F-4D97-AF65-F5344CB8AC3E}">
        <p14:creationId xmlns:p14="http://schemas.microsoft.com/office/powerpoint/2010/main" val="2689991279"/>
      </p:ext>
    </p:extLst>
  </p:cSld>
  <p:clrMapOvr>
    <a:masterClrMapping/>
  </p:clrMapOvr>
  <p:transition spd="slow">
    <p:randomBar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365125"/>
            <a:ext cx="11195713" cy="62975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91837"/>
      </p:ext>
    </p:extLst>
  </p:cSld>
  <p:clrMapOvr>
    <a:masterClrMapping/>
  </p:clrMapOvr>
  <p:transition spd="slow">
    <p:randomBar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320"/>
          </a:xfrm>
        </p:spPr>
        <p:txBody>
          <a:bodyPr>
            <a:normAutofit/>
          </a:bodyPr>
          <a:lstStyle/>
          <a:p>
            <a:pPr algn="ctr"/>
            <a:br>
              <a:rPr lang="ru-RU" sz="5400" smtClean="0"/>
            </a:br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</a:t>
            </a:r>
            <a:endParaRPr lang="ru-RU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21386"/>
      </p:ext>
    </p:extLst>
  </p:cSld>
  <p:clrMapOvr>
    <a:masterClrMapping/>
  </p:clrMapOvr>
  <p:transition spd="slow">
    <p:randomBar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4368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одительская неделя 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«Я и мой ребенок –счастье быть вместе»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39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на неделю:</a:t>
            </a:r>
          </a:p>
          <a:p>
            <a:pPr marL="514350" indent="-514350">
              <a:buAutoNum type="arabicPeriod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(общее или по группам).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 с родителями, спортивное мероприятие.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Открытые НОД для родителей и с участием родителей.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4. Конкурсы, выставки творческих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5. Мастер- классы для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Мероприятие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53913"/>
      </p:ext>
    </p:extLst>
  </p:cSld>
  <p:clrMapOvr>
    <a:masterClrMapping/>
  </p:clrMapOvr>
  <p:transition spd="slow">
    <p:randomBar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Утренняя зарядка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519166"/>
            <a:ext cx="5092890" cy="3819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5" y="2026691"/>
            <a:ext cx="6041409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8036"/>
      </p:ext>
    </p:extLst>
  </p:cSld>
  <p:clrMapOvr>
    <a:masterClrMapping/>
  </p:clrMapOvr>
  <p:transition spd="slow">
    <p:randomBar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2" y="610784"/>
            <a:ext cx="4496531" cy="4821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0" y="1569492"/>
            <a:ext cx="6541827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0073"/>
      </p:ext>
    </p:extLst>
  </p:cSld>
  <p:clrMapOvr>
    <a:masterClrMapping/>
  </p:clrMapOvr>
  <p:transition spd="slow">
    <p:randomBar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3" y="365126"/>
            <a:ext cx="12021598" cy="108153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 «Давайте поиграем»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" y="939148"/>
            <a:ext cx="3734777" cy="49797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44" y="1027906"/>
            <a:ext cx="4163724" cy="4722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99" y="1943668"/>
            <a:ext cx="3550124" cy="47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9059"/>
      </p:ext>
    </p:extLst>
  </p:cSld>
  <p:clrMapOvr>
    <a:masterClrMapping/>
  </p:clrMapOvr>
  <p:transition spd="slow">
    <p:randomBa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559653" cy="16274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Открытые НОД для родителей и с участием родителей.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526201"/>
            <a:ext cx="6750796" cy="48211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87" y="1568319"/>
            <a:ext cx="3733800" cy="47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0058"/>
      </p:ext>
    </p:extLst>
  </p:cSld>
  <p:clrMapOvr>
    <a:masterClrMapping/>
  </p:clrMapOvr>
  <p:transition spd="slow">
    <p:randomBar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3" y="440879"/>
            <a:ext cx="3721858" cy="3065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190" y="1973409"/>
            <a:ext cx="3902691" cy="4767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10" y="-117220"/>
            <a:ext cx="3866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7503"/>
      </p:ext>
    </p:extLst>
  </p:cSld>
  <p:clrMapOvr>
    <a:masterClrMapping/>
  </p:clrMapOvr>
  <p:transition spd="slow">
    <p:randomBar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с участием родителей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" y="1359047"/>
            <a:ext cx="5625283" cy="52055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7" y="1359048"/>
            <a:ext cx="4195988" cy="53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667"/>
      </p:ext>
    </p:extLst>
  </p:cSld>
  <p:clrMapOvr>
    <a:masterClrMapping/>
  </p:clrMapOvr>
  <p:transition spd="slow">
    <p:randomBar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41</Paragraphs>
  <Slides>25</Slides>
  <Notes>0</Notes>
  <TotalTime>279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1">
      <vt:lpstr>Arial</vt:lpstr>
      <vt:lpstr>Calibri Light</vt:lpstr>
      <vt:lpstr>Calibri</vt:lpstr>
      <vt:lpstr>Times New Roman</vt:lpstr>
      <vt:lpstr>Wingdings</vt:lpstr>
      <vt:lpstr>Тема Office</vt:lpstr>
      <vt:lpstr>Взаимодействие с родителями воспитанниковв МДОУ детский сад №3 «Солнышко»</vt:lpstr>
      <vt:lpstr>«Родительская неделя в ДОУ»(осень и весна)</vt:lpstr>
      <vt:lpstr>Родительская неделя Тема: «Я и мой ребенок –счастье быть вместе»</vt:lpstr>
      <vt:lpstr>2. Утренняя зарядка </vt:lpstr>
      <vt:lpstr>PowerPoint Presentation</vt:lpstr>
      <vt:lpstr>Спортивное мероприятие «Давайте поиграем»</vt:lpstr>
      <vt:lpstr>3. Открытые НОД для родителей и с участием родителей.</vt:lpstr>
      <vt:lpstr>PowerPoint Presentation</vt:lpstr>
      <vt:lpstr>НОД с участием родителейстаршая группа</vt:lpstr>
      <vt:lpstr>Вторая младшая, средняя группа</vt:lpstr>
      <vt:lpstr>«Покров Пресвятой Богородицы»</vt:lpstr>
      <vt:lpstr>«Путешествие на почту»</vt:lpstr>
      <vt:lpstr>4. Конкурсы, выставки творческих работКонкурс «Платочек»</vt:lpstr>
      <vt:lpstr>«Наши таланты»</vt:lpstr>
      <vt:lpstr>5. Мастер-классы для родителей«Русская народная тряпичная кукла»</vt:lpstr>
      <vt:lpstr>PowerPoint Presentation</vt:lpstr>
      <vt:lpstr>PowerPoint Presentation</vt:lpstr>
      <vt:lpstr>5.Экскурсии «Все профессии нужны- все профессии важны»</vt:lpstr>
      <vt:lpstr>Родительская неделя сентябрь 2024Экскурсия в пожарную часть</vt:lpstr>
      <vt:lpstr>Родительская неделя март 2024Экскурсия в парикмахерскую</vt:lpstr>
      <vt:lpstr>Родительская неделя март 2024Экскурсия на почту</vt:lpstr>
      <vt:lpstr>Родительская неделя март 2024Мероприятие</vt:lpstr>
      <vt:lpstr>«Песни трех поколений»мероприятие приуроченное к Дню Победы</vt:lpstr>
      <vt:lpstr>PowerPoint Presentation</vt:lpstr>
      <vt:lpstr>Спасибо за внимание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Взаимодействие с родителями воспитанников в МДОУ детский сад №3 «Солнышко»</dc:title>
  <dc:creator>Пользователь</dc:creator>
  <cp:lastModifiedBy>Пользователь</cp:lastModifiedBy>
  <cp:revision>21</cp:revision>
  <dcterms:created xsi:type="dcterms:W3CDTF">2024-04-06T18:23:56Z</dcterms:created>
  <dcterms:modified xsi:type="dcterms:W3CDTF">2024-04-14T19:45:03Z</dcterms:modified>
</cp:coreProperties>
</file>