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82" r:id="rId4"/>
    <p:sldId id="283" r:id="rId5"/>
    <p:sldId id="284" r:id="rId6"/>
    <p:sldId id="285" r:id="rId7"/>
    <p:sldId id="288" r:id="rId8"/>
    <p:sldId id="289" r:id="rId9"/>
    <p:sldId id="286" r:id="rId10"/>
    <p:sldId id="290" r:id="rId11"/>
    <p:sldId id="262" r:id="rId12"/>
    <p:sldId id="287" r:id="rId13"/>
    <p:sldId id="291" r:id="rId14"/>
    <p:sldId id="292" r:id="rId15"/>
  </p:sldIdLst>
  <p:sldSz cx="12192000" cy="6858000"/>
  <p:notesSz cx="6858000" cy="9144000"/>
  <p:custDataLst>
    <p:tags r:id="rId1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0" d="100"/>
          <a:sy n="70" d="100"/>
        </p:scale>
        <p:origin x="41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F5096-A44D-4A20-8F3D-75AC7369DDDD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5D6B-4884-43D8-898E-A9D6E14DA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99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F5096-A44D-4A20-8F3D-75AC7369DDDD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5D6B-4884-43D8-898E-A9D6E14DA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45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F5096-A44D-4A20-8F3D-75AC7369DDDD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05D6B-4884-43D8-898E-A9D6E14DA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55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67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436728"/>
            <a:ext cx="9144000" cy="438093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младшей группы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МДОУ детский сад №3 «Солнышко»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56012" y="3467246"/>
            <a:ext cx="9144000" cy="165576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007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359" y="-102954"/>
            <a:ext cx="12315359" cy="69609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837899"/>
            <a:ext cx="10515600" cy="9177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зарядка с родителями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965" y="209041"/>
            <a:ext cx="7217384" cy="541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7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494" y="-52118"/>
            <a:ext cx="12314987" cy="69622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5369" y="354890"/>
            <a:ext cx="10515600" cy="83587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 для родителей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«Русская народная тряпичная кукла»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71" y="1354541"/>
            <a:ext cx="5042323" cy="414891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765" y="1474765"/>
            <a:ext cx="4041998" cy="538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02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494" y="-55166"/>
            <a:ext cx="12314987" cy="69683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3" y="117153"/>
            <a:ext cx="8576830" cy="6432623"/>
          </a:xfrm>
        </p:spPr>
      </p:pic>
    </p:spTree>
    <p:extLst>
      <p:ext uri="{BB962C8B-B14F-4D97-AF65-F5344CB8AC3E}">
        <p14:creationId xmlns:p14="http://schemas.microsoft.com/office/powerpoint/2010/main" val="255375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494" y="-55166"/>
            <a:ext cx="12314987" cy="69683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99" y="0"/>
            <a:ext cx="3263503" cy="43513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937" y="0"/>
            <a:ext cx="2891620" cy="38554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001" y="2772895"/>
            <a:ext cx="3105203" cy="414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4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494" y="-55166"/>
            <a:ext cx="12314987" cy="69683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103437"/>
            <a:ext cx="8769825" cy="1325563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45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752" y="365125"/>
            <a:ext cx="10453048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«Знакомство с родителями и детьми»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</a:t>
            </a:r>
          </a:p>
          <a:p>
            <a:pPr marL="0" indent="0" algn="ctr">
              <a:buNone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«Давайте познакомимся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 algn="ctr">
              <a:buNone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Ответы на интересующие родителей вопросы 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23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7183" y="365124"/>
            <a:ext cx="8647635" cy="569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8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78" y="176568"/>
            <a:ext cx="3533775" cy="44577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9314" y="1526915"/>
            <a:ext cx="5172075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3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3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2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3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69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06717" y="2056110"/>
            <a:ext cx="3670110" cy="37067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«Веселая зарядка»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45" y="109182"/>
            <a:ext cx="4730299" cy="630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4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767"/>
            <a:ext cx="12192000" cy="690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8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" y="365125"/>
            <a:ext cx="8019460" cy="4943854"/>
          </a:xfrm>
        </p:spPr>
      </p:pic>
      <p:sp>
        <p:nvSpPr>
          <p:cNvPr id="6" name="TextBox 5"/>
          <p:cNvSpPr txBox="1"/>
          <p:nvPr/>
        </p:nvSpPr>
        <p:spPr>
          <a:xfrm>
            <a:off x="838200" y="5621972"/>
            <a:ext cx="7389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мам и детей первой младшей группы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35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46</Words>
  <Application>Microsoft Office PowerPoint</Application>
  <PresentationFormat>Широкоэкранный</PresentationFormat>
  <Paragraphs>10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Взаимодействие с родителями воспитанников младшей группы в МДОУ детский сад №3 «Солнышко»</vt:lpstr>
      <vt:lpstr>«Знакомство с родителями и детьми»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Мастер-классы для родителей «Русская народная тряпичная кукла»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Взаимодействие с родителями воспитанников в МДОУ детский сад №3 «Солнышко»</dc:title>
  <dc:creator>Пользователь</dc:creator>
  <cp:lastModifiedBy>Пользователь</cp:lastModifiedBy>
  <cp:revision>32</cp:revision>
  <dcterms:created xsi:type="dcterms:W3CDTF">2024-04-06T18:23:56Z</dcterms:created>
  <dcterms:modified xsi:type="dcterms:W3CDTF">2024-04-27T17:03:15Z</dcterms:modified>
</cp:coreProperties>
</file>