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6076-8247-4839-9FA6-5F7E75E3549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1A22-8D82-41A7-9675-46A67DF52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2ba7d67257c7719d10a1e9f7c4b26997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p/pX9FqrWjevBIKE0Qc4U2nYVhw6f3DPiyZolgMRGdO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uportal44.ru/Kostroma_EDU/ds_25/DocLib1/%D0%94%D0%B8%D0%B4%20%D0%B8%D0%B3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s206.omsk.obr55.ru/files/2020/0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8001055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milyallianceonline.files.wordpress.com/2011/02/sold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429024" cy="2571768"/>
          </a:xfrm>
          <a:prstGeom prst="rect">
            <a:avLst/>
          </a:prstGeom>
          <a:noFill/>
        </p:spPr>
      </p:pic>
      <p:pic>
        <p:nvPicPr>
          <p:cNvPr id="2" name="Picture 2" descr="http://mediaurok.ucoz.net/_ld/3/46590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42"/>
            <a:ext cx="4643470" cy="3091225"/>
          </a:xfrm>
          <a:prstGeom prst="rect">
            <a:avLst/>
          </a:prstGeom>
          <a:noFill/>
        </p:spPr>
      </p:pic>
      <p:pic>
        <p:nvPicPr>
          <p:cNvPr id="4" name="Picture 2" descr="https://vseodetyah.com/multi/pro-sidorova-vovu/pro-sidorova-vovu-larg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571900" cy="2736828"/>
          </a:xfrm>
          <a:prstGeom prst="rect">
            <a:avLst/>
          </a:prstGeom>
          <a:noFill/>
        </p:spPr>
      </p:pic>
      <p:pic>
        <p:nvPicPr>
          <p:cNvPr id="5" name="Picture 2" descr="https://steamuserimages-a.akamaihd.net/ugc/866235466929023776/DDCA51AEDF875E9D9FADC85F40CAAE0788D8A707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21471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анимированные открытки к 23 февраля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7.pngwing.com/pngs/853/100/png-transparent-earth-cartoon-architecture-illustration-cartoon-earth-cartoon-character-globe-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62"/>
            <a:ext cx="9144000" cy="68767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freepng.ru/20180227/cew/kisspng-soldier-military-parade-u5e86u795du4e2du56fdu4ebau-soldier-5a95e720bddcc6.019159101519773472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3940612" cy="27146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2" descr="https://i.pinimg.com/originals/57/1a/de/571adefb1a1a8683c7c4f8fe38990c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4182993" cy="254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img2.freepng.ru/20180202/jje/kisspng-soldier-cartoon-drawing-animation-national-day-soldiers-salute-cartoons-5a74ded3b847e2.5809995115176086597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305789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https://img.lovepik.com/element/40151/5835.png_8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14686"/>
            <a:ext cx="3000395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pgvs.ru/wp-content/uploads/2019/04/6qpNhpT_iPM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30d/000ff514-b61c4740/hello_html_6e683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001056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oliant72.ru/image/cache/data/product/724942-80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age.tmdb.org/t/p/original/7XKqAuDtkXauKFxZ8Q4qCcVDWJ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86190"/>
            <a:ext cx="5080035" cy="2857520"/>
          </a:xfrm>
          <a:prstGeom prst="rect">
            <a:avLst/>
          </a:prstGeom>
          <a:noFill/>
        </p:spPr>
      </p:pic>
      <p:pic>
        <p:nvPicPr>
          <p:cNvPr id="3" name="Picture 2" descr="https://static3.depositphotos.com/1007664/237/v/950/depositphotos_2376836-stock-illustration-battle-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00042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ickimage.ru/wp-content/uploads/images/detskie/pilotprofession/letchi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956912" cy="4857784"/>
          </a:xfrm>
          <a:prstGeom prst="rect">
            <a:avLst/>
          </a:prstGeom>
          <a:noFill/>
        </p:spPr>
      </p:pic>
      <p:pic>
        <p:nvPicPr>
          <p:cNvPr id="2" name="Picture 2" descr="https://static.price.ru/-/845108/686b09119f5350a821cb6eeebc9b06b3/https_main-cdn.goods.ru/hlr-system/1691563/10002327017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845" y="239721"/>
            <a:ext cx="5451155" cy="661827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us.123rf.com/450wm/blueringmedia/blueringmedia1810/blueringmedia181000507/109984858-soldier-on-a-tank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us.123rf.com/450wm/blueringmedia/blueringmedia1810/blueringmedia181000507/109984858-soldier-on-a-tank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us.123rf.com/450wm/blueringmedia/blueringmedia1810/blueringmedia181000507/109984858-soldier-on-a-tank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us.123rf.com/450wm/blueringmedia/blueringmedia1810/blueringmedia181000507/109984858-soldier-on-a-tank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jlady.ru/wp-content/uploads/2019/02/Tank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429024" cy="5143536"/>
          </a:xfrm>
          <a:prstGeom prst="rect">
            <a:avLst/>
          </a:prstGeom>
          <a:noFill/>
        </p:spPr>
      </p:pic>
      <p:pic>
        <p:nvPicPr>
          <p:cNvPr id="5" name="Picture 2" descr="https://st2.depositphotos.com/5055543/7450/v/950/depositphotos_74504435-stock-illustration-cartoon-military-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66"/>
            <a:ext cx="607219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intonic.ru/uploads/images/2016/04/15/img_5710ad82454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15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47</cp:revision>
  <dcterms:created xsi:type="dcterms:W3CDTF">2021-01-30T11:17:54Z</dcterms:created>
  <dcterms:modified xsi:type="dcterms:W3CDTF">2021-01-30T14:06:41Z</dcterms:modified>
</cp:coreProperties>
</file>