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2274-24BD-48E9-A676-B25A95999F87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9AE2C-CBB8-458A-AA2E-7C52269423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Подготовительная группа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«Рисование городских домов»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886200"/>
            <a:ext cx="3776464" cy="1752600"/>
          </a:xfrm>
        </p:spPr>
        <p:txBody>
          <a:bodyPr/>
          <a:lstStyle/>
          <a:p>
            <a:r>
              <a:rPr lang="ru-RU" dirty="0" smtClean="0"/>
              <a:t>Воспитатель: Забурдаева Е.С.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pp.userapi.com/c836738/v836738011/48763/2sOlIl2Z3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13862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шляпе с круглыми полями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штанишках до колен,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 разными делами,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Лишь учиться ему лень.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– художник знаменитый,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– известный всем поэт,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Замечательно воспитан,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модно он одет.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он, быстро отгадай-ка!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зовут его?..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otzyvy.pro/uploads/reviews/2017-01/1879de6bc976c1c9b41817954d7822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14"/>
            <a:ext cx="2214578" cy="4251990"/>
          </a:xfrm>
          <a:prstGeom prst="rect">
            <a:avLst/>
          </a:prstGeom>
          <a:noFill/>
        </p:spPr>
      </p:pic>
      <p:pic>
        <p:nvPicPr>
          <p:cNvPr id="1026" name="Picture 2" descr="https://shkolabuduschego.ru/wp-content/uploads/2017/03/2-31-700x5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35729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sch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786214" cy="2582230"/>
          </a:xfrm>
          <a:prstGeom prst="rect">
            <a:avLst/>
          </a:prstGeom>
          <a:noFill/>
        </p:spPr>
      </p:pic>
      <p:pic>
        <p:nvPicPr>
          <p:cNvPr id="7171" name="Picture 3" descr="C:\Users\админ\Downloads\фото\са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28"/>
            <a:ext cx="3619524" cy="2714644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71810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https://avatars.mds.yandex.net/get-altay/1363376/2a00000164a1b96f0a82f12758c9259cbecf/X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214686"/>
            <a:ext cx="496725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s://deti.cbs-angarsk.ru/images/stories/kids/birthday/neznaika/korotushk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2643206" cy="3331772"/>
          </a:xfrm>
          <a:prstGeom prst="rect">
            <a:avLst/>
          </a:prstGeom>
          <a:noFill/>
        </p:spPr>
      </p:pic>
      <p:pic>
        <p:nvPicPr>
          <p:cNvPr id="5124" name="Picture 4" descr="http://www.playcast.ru/uploads/2017/06/25/228934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785926"/>
            <a:ext cx="5119650" cy="3723382"/>
          </a:xfrm>
          <a:prstGeom prst="rect">
            <a:avLst/>
          </a:prstGeom>
          <a:noFill/>
        </p:spPr>
      </p:pic>
      <p:pic>
        <p:nvPicPr>
          <p:cNvPr id="5126" name="Picture 6" descr="http://skazachok.ru/wp-content/uploads/2017/12/Priklyucheniya_Neznajki_i_ego_druzej_-_chitat_rasskaz_-_Nosov_N_N_-_Stranica_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49224"/>
            <a:ext cx="2928958" cy="2996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tverlife.ru/upload/resize_cache/iblock/d8a/1024_681_1ef6d402ea5a2e5b68bd9eddc3ae8d84a/d8ab74c2db4d7d50cfaa82d8f62d93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266932" cy="3357586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714620"/>
            <a:ext cx="4500594" cy="3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4149748" cy="417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AutoShape 2" descr="https://apf.mail.ru/cgi-bin/readmsg?id=15425538680000000681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apf.mail.ru/cgi-bin/readmsg?id=15425538680000000681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apf.mail.ru/cgi-bin/readmsg/20181118_145554_resized.jpg?id=15425538680000000681%3B0%3B1&amp;x-email=ekaterinazaburdaev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71480"/>
            <a:ext cx="450059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571612"/>
            <a:ext cx="4500594" cy="3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otzyvy.pro/uploads/reviews/2017-01/1879de6bc976c1c9b41817954d7822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500198" cy="28803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29322" y="785794"/>
            <a:ext cx="3071834" cy="578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tverlife.ru/upload/resize_cache/iblock/d8a/1024_681_1ef6d402ea5a2e5b68bd9eddc3ae8d84a/d8ab74c2db4d7d50cfaa82d8f62d937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14290"/>
            <a:ext cx="3518550" cy="23399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3786190"/>
            <a:ext cx="4643470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resentationmagazine.com/powerpoint-templates/00414/468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3071834" cy="5143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571876"/>
            <a:ext cx="642942" cy="17145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571876"/>
            <a:ext cx="857256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3571876"/>
            <a:ext cx="857256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928802"/>
            <a:ext cx="857256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2000240"/>
            <a:ext cx="857256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285728"/>
            <a:ext cx="857256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285728"/>
            <a:ext cx="857256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714744" y="1857364"/>
            <a:ext cx="5186370" cy="3554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4000504"/>
            <a:ext cx="571504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2500306"/>
            <a:ext cx="1071570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58082" y="2571744"/>
            <a:ext cx="1071570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58082" y="4000504"/>
            <a:ext cx="1071570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4000504"/>
            <a:ext cx="1071570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Подготовительная группа «Рисование городских домов»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Забурдаева ЕС</dc:creator>
  <cp:lastModifiedBy>Пользователь</cp:lastModifiedBy>
  <cp:revision>11</cp:revision>
  <dcterms:created xsi:type="dcterms:W3CDTF">2018-11-18T14:16:51Z</dcterms:created>
  <dcterms:modified xsi:type="dcterms:W3CDTF">2020-11-05T15:46:41Z</dcterms:modified>
</cp:coreProperties>
</file>