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85CEB-F652-458F-AF83-AAD1ED0921E3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5FE4-00EA-4255-B35F-C11A893FF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85CEB-F652-458F-AF83-AAD1ED0921E3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5FE4-00EA-4255-B35F-C11A893FF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85CEB-F652-458F-AF83-AAD1ED0921E3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5FE4-00EA-4255-B35F-C11A893FF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85CEB-F652-458F-AF83-AAD1ED0921E3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5FE4-00EA-4255-B35F-C11A893FF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85CEB-F652-458F-AF83-AAD1ED0921E3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5FE4-00EA-4255-B35F-C11A893FF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85CEB-F652-458F-AF83-AAD1ED0921E3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5FE4-00EA-4255-B35F-C11A893FF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85CEB-F652-458F-AF83-AAD1ED0921E3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5FE4-00EA-4255-B35F-C11A893FF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85CEB-F652-458F-AF83-AAD1ED0921E3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5FE4-00EA-4255-B35F-C11A893FF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85CEB-F652-458F-AF83-AAD1ED0921E3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5FE4-00EA-4255-B35F-C11A893FF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85CEB-F652-458F-AF83-AAD1ED0921E3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5FE4-00EA-4255-B35F-C11A893FF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85CEB-F652-458F-AF83-AAD1ED0921E3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5FE4-00EA-4255-B35F-C11A893FF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85CEB-F652-458F-AF83-AAD1ED0921E3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15FE4-00EA-4255-B35F-C11A893FF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asyengl.ucoz.ru/_ld/405/72462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148791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3886200"/>
            <a:ext cx="3357586" cy="2186006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Воспитатель: </a:t>
            </a:r>
            <a:r>
              <a:rPr lang="ru-RU" dirty="0" err="1" smtClean="0"/>
              <a:t>Забурдаева</a:t>
            </a:r>
            <a:r>
              <a:rPr lang="ru-RU" dirty="0" smtClean="0"/>
              <a:t> Е.С.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785926"/>
            <a:ext cx="7145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«Путешествие на Луну»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Картинки по запросу картинка луны для де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2786050" y="3143248"/>
            <a:ext cx="1214446" cy="171451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143504" y="2071678"/>
            <a:ext cx="1071570" cy="171451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 descr="http://azbuka-online.ru/media/image/r/raketta.png.pagespeed.ce.y2UdxkpVD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677105">
            <a:off x="3341101" y="3882236"/>
            <a:ext cx="752296" cy="677067"/>
          </a:xfrm>
          <a:prstGeom prst="rect">
            <a:avLst/>
          </a:prstGeom>
          <a:noFill/>
        </p:spPr>
      </p:pic>
      <p:pic>
        <p:nvPicPr>
          <p:cNvPr id="8" name="Picture 4" descr="http://azbuka-online.ru/media/image/r/raketta.png.pagespeed.ce.y2UdxkpVD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907740" flipV="1">
            <a:off x="5420756" y="2994906"/>
            <a:ext cx="797269" cy="547285"/>
          </a:xfrm>
          <a:prstGeom prst="rect">
            <a:avLst/>
          </a:prstGeom>
          <a:noFill/>
        </p:spPr>
      </p:pic>
      <p:pic>
        <p:nvPicPr>
          <p:cNvPr id="9" name="Picture 4" descr="http://azbuka-online.ru/media/image/r/raketta.png.pagespeed.ce.y2UdxkpVD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568345">
            <a:off x="5049031" y="2447040"/>
            <a:ext cx="725334" cy="652801"/>
          </a:xfrm>
          <a:prstGeom prst="rect">
            <a:avLst/>
          </a:prstGeom>
          <a:noFill/>
        </p:spPr>
      </p:pic>
      <p:pic>
        <p:nvPicPr>
          <p:cNvPr id="10" name="Picture 4" descr="http://azbuka-online.ru/media/image/r/raketta.png.pagespeed.ce.y2UdxkpVD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822936">
            <a:off x="2830998" y="3580538"/>
            <a:ext cx="681454" cy="61330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easyengl.ucoz.ru/_ld/405/72462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148791" cy="7072338"/>
          </a:xfrm>
          <a:prstGeom prst="rect">
            <a:avLst/>
          </a:prstGeom>
          <a:noFill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285860"/>
            <a:ext cx="4802383" cy="522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mdo3.twsite.ru/images/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easyengl.ucoz.ru/_ld/405/72462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148791" cy="70723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Картинки по запросу картинка луны для де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6" name="Picture 4" descr="http://azbuka-online.ru/media/image/r/raketta.png.pagespeed.ce.y2UdxkpVD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786322"/>
            <a:ext cx="1809750" cy="16287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easyengl.ucoz.ru/_ld/405/72462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148791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3500462" cy="1143000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3357554" y="3214686"/>
            <a:ext cx="2000264" cy="157163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6200000">
            <a:off x="3500430" y="2714620"/>
            <a:ext cx="2643206" cy="785818"/>
          </a:xfrm>
          <a:prstGeom prst="triangle">
            <a:avLst>
              <a:gd name="adj" fmla="val 47355"/>
            </a:avLst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643306" y="4857760"/>
            <a:ext cx="714380" cy="92869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29124" y="4857760"/>
            <a:ext cx="714380" cy="92869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5400000">
            <a:off x="2643174" y="2714620"/>
            <a:ext cx="2643206" cy="785818"/>
          </a:xfrm>
          <a:prstGeom prst="triangle">
            <a:avLst>
              <a:gd name="adj" fmla="val 50224"/>
            </a:avLst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10800000">
            <a:off x="3571868" y="1714488"/>
            <a:ext cx="1643074" cy="142876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3419872" y="476672"/>
            <a:ext cx="1928826" cy="1214446"/>
          </a:xfrm>
          <a:prstGeom prst="triangl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easyengl.ucoz.ru/_ld/405/72462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148791" cy="7072338"/>
          </a:xfrm>
          <a:prstGeom prst="rect">
            <a:avLst/>
          </a:prstGeom>
          <a:noFill/>
        </p:spPr>
      </p:pic>
      <p:sp>
        <p:nvSpPr>
          <p:cNvPr id="5" name="Равнобедренный треугольник 4"/>
          <p:cNvSpPr/>
          <p:nvPr/>
        </p:nvSpPr>
        <p:spPr>
          <a:xfrm rot="19657775">
            <a:off x="1214414" y="714356"/>
            <a:ext cx="2071702" cy="1214446"/>
          </a:xfrm>
          <a:prstGeom prst="triangl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357298"/>
            <a:ext cx="714380" cy="92869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812360" y="3861048"/>
            <a:ext cx="714380" cy="92869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rot="10800000">
            <a:off x="2915816" y="2636912"/>
            <a:ext cx="1643074" cy="142876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5400000">
            <a:off x="5143504" y="2500306"/>
            <a:ext cx="2643206" cy="785818"/>
          </a:xfrm>
          <a:prstGeom prst="triangle">
            <a:avLst>
              <a:gd name="adj" fmla="val 50224"/>
            </a:avLst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5857884" y="4714884"/>
            <a:ext cx="2094416" cy="157163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16200000">
            <a:off x="3571868" y="4572008"/>
            <a:ext cx="2643206" cy="785818"/>
          </a:xfrm>
          <a:prstGeom prst="triangle">
            <a:avLst>
              <a:gd name="adj" fmla="val 47355"/>
            </a:avLst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ds03.infourok.ru/uploads/ex/0972/00006b19-597062fa/hello_html_m7844fd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easyengl.ucoz.ru/_ld/405/72462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148791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3500462" cy="1143000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3357554" y="3214686"/>
            <a:ext cx="2000264" cy="157163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6200000">
            <a:off x="3500430" y="2714620"/>
            <a:ext cx="2643206" cy="785818"/>
          </a:xfrm>
          <a:prstGeom prst="triangle">
            <a:avLst>
              <a:gd name="adj" fmla="val 47355"/>
            </a:avLst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643306" y="4857760"/>
            <a:ext cx="714380" cy="92869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29124" y="4857760"/>
            <a:ext cx="714380" cy="92869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5400000">
            <a:off x="2643174" y="2714620"/>
            <a:ext cx="2643206" cy="785818"/>
          </a:xfrm>
          <a:prstGeom prst="triangle">
            <a:avLst>
              <a:gd name="adj" fmla="val 50224"/>
            </a:avLst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10800000">
            <a:off x="3571868" y="1714488"/>
            <a:ext cx="1643074" cy="1428760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3428992" y="428604"/>
            <a:ext cx="1928826" cy="1214446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286248" y="1857364"/>
            <a:ext cx="214314" cy="2857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857620" y="1857364"/>
            <a:ext cx="214314" cy="2857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714876" y="1857364"/>
            <a:ext cx="214314" cy="2857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643306" y="2500306"/>
            <a:ext cx="214314" cy="2857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643306" y="3000372"/>
            <a:ext cx="214314" cy="2857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572000" y="3000372"/>
            <a:ext cx="214314" cy="2857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286248" y="2428868"/>
            <a:ext cx="214314" cy="2857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929058" y="3000372"/>
            <a:ext cx="214314" cy="2857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629533" y="3453713"/>
            <a:ext cx="214314" cy="2857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929190" y="2357430"/>
            <a:ext cx="214314" cy="2857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929190" y="3000372"/>
            <a:ext cx="214314" cy="2857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4929190" y="3500438"/>
            <a:ext cx="214314" cy="2857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4286248" y="3571876"/>
            <a:ext cx="214314" cy="2857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000496" y="4071942"/>
            <a:ext cx="214314" cy="2857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4286248" y="4429132"/>
            <a:ext cx="214314" cy="2857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4572000" y="4000504"/>
            <a:ext cx="214314" cy="2857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434" name="AutoShape 2" descr="http://www.wall321.com/download/view?resolution=2560x1600&amp;file=MTkyMHgxMDgwLzIwMTMwMTE4L291dGVyIHNwYWNlIHBsYW5ldHMgc3BhY2Ugc3RhdGlvbiAxOTIweDEwODAgd2FsbHBhcGVyX3d3dy53YWxsMzIxLmNvbV83OS5qcGc=&amp;name=b3V0ZXJfc3BhY2VfcGxhbmV0c19zcGFjZV9zdGF0aW9uXzE5MjB4MTA4MF93YWxscGFwZXI=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://www.wall321.com/download/view?resolution=2560x1600&amp;file=MTkyMHgxMDgwLzIwMTMwMTE4L291dGVyIHNwYWNlIHBsYW5ldHMgc3BhY2Ugc3RhdGlvbiAxOTIweDEwODAgd2FsbHBhcGVyX3d3dy53YWxsMzIxLmNvbV83OS5qcGc=&amp;name=b3V0ZXJfc3BhY2VfcGxhbmV0c19zcGFjZV9zdGF0aW9uXzE5MjB4MTA4MF93YWxscGFwZXI=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8" name="Picture 6" descr="http://www.wall321.com/download/view?resolution=2560x1600&amp;file=MTkyMHgxMDgwLzIwMTMwMTE4L291dGVyIHNwYWNlIHBsYW5ldHMgc3BhY2Ugc3RhdGlvbiAxOTIweDEwODAgd2FsbHBhcGVyX3d3dy53YWxsMzIxLmNvbV83OS5qcGc=&amp;name=b3V0ZXJfc3BhY2VfcGxhbmV0c19zcGFjZV9zdGF0aW9uXzE5MjB4MTA4MF93YWxscGFwZXI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Картинки по запросу картинка луны для де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2786050" y="3143248"/>
            <a:ext cx="1214446" cy="171451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143504" y="2071678"/>
            <a:ext cx="1071570" cy="171451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 descr="http://azbuka-online.ru/media/image/r/raketta.png.pagespeed.ce.y2UdxkpVD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5357826"/>
            <a:ext cx="936619" cy="842958"/>
          </a:xfrm>
          <a:prstGeom prst="rect">
            <a:avLst/>
          </a:prstGeom>
          <a:noFill/>
        </p:spPr>
      </p:pic>
      <p:pic>
        <p:nvPicPr>
          <p:cNvPr id="8" name="Picture 4" descr="http://azbuka-online.ru/media/image/r/raketta.png.pagespeed.ce.y2UdxkpVD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886111">
            <a:off x="7434146" y="5019266"/>
            <a:ext cx="936619" cy="642942"/>
          </a:xfrm>
          <a:prstGeom prst="rect">
            <a:avLst/>
          </a:prstGeom>
          <a:noFill/>
        </p:spPr>
      </p:pic>
      <p:pic>
        <p:nvPicPr>
          <p:cNvPr id="9" name="Picture 4" descr="http://azbuka-online.ru/media/image/r/raketta.png.pagespeed.ce.y2UdxkpVD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929454" y="928670"/>
            <a:ext cx="936619" cy="842958"/>
          </a:xfrm>
          <a:prstGeom prst="rect">
            <a:avLst/>
          </a:prstGeom>
          <a:noFill/>
        </p:spPr>
      </p:pic>
      <p:pic>
        <p:nvPicPr>
          <p:cNvPr id="10" name="Picture 4" descr="http://azbuka-online.ru/media/image/r/raketta.png.pagespeed.ce.y2UdxkpVD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56354">
            <a:off x="793857" y="1063776"/>
            <a:ext cx="936619" cy="8429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Картинки по запросу картинка луны для де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2786050" y="3143248"/>
            <a:ext cx="1214446" cy="171451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143504" y="2071678"/>
            <a:ext cx="1071570" cy="171451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 descr="http://azbuka-online.ru/media/image/r/raketta.png.pagespeed.ce.y2UdxkpVD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677105">
            <a:off x="2841035" y="4025111"/>
            <a:ext cx="752296" cy="677067"/>
          </a:xfrm>
          <a:prstGeom prst="rect">
            <a:avLst/>
          </a:prstGeom>
          <a:noFill/>
        </p:spPr>
      </p:pic>
      <p:pic>
        <p:nvPicPr>
          <p:cNvPr id="8" name="Picture 4" descr="http://azbuka-online.ru/media/image/r/raketta.png.pagespeed.ce.y2UdxkpVD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907740" flipV="1">
            <a:off x="3206179" y="3780724"/>
            <a:ext cx="797269" cy="547285"/>
          </a:xfrm>
          <a:prstGeom prst="rect">
            <a:avLst/>
          </a:prstGeom>
          <a:noFill/>
        </p:spPr>
      </p:pic>
      <p:pic>
        <p:nvPicPr>
          <p:cNvPr id="9" name="Picture 4" descr="http://azbuka-online.ru/media/image/r/raketta.png.pagespeed.ce.y2UdxkpVD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568345">
            <a:off x="5343466" y="2682819"/>
            <a:ext cx="725334" cy="652801"/>
          </a:xfrm>
          <a:prstGeom prst="rect">
            <a:avLst/>
          </a:prstGeom>
          <a:noFill/>
        </p:spPr>
      </p:pic>
      <p:pic>
        <p:nvPicPr>
          <p:cNvPr id="10" name="Picture 4" descr="http://azbuka-online.ru/media/image/r/raketta.png.pagespeed.ce.y2UdxkpVD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822936">
            <a:off x="2824436" y="3361549"/>
            <a:ext cx="681454" cy="61330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11</Words>
  <Application>Microsoft Office PowerPoint</Application>
  <PresentationFormat>Экран (4:3)</PresentationFormat>
  <Paragraphs>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user</cp:lastModifiedBy>
  <cp:revision>10</cp:revision>
  <dcterms:created xsi:type="dcterms:W3CDTF">2016-10-29T12:09:29Z</dcterms:created>
  <dcterms:modified xsi:type="dcterms:W3CDTF">2016-10-30T12:25:14Z</dcterms:modified>
</cp:coreProperties>
</file>