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343" autoAdjust="0"/>
  </p:normalViewPr>
  <p:slideViewPr>
    <p:cSldViewPr>
      <p:cViewPr varScale="1">
        <p:scale>
          <a:sx n="116" d="100"/>
          <a:sy n="116" d="100"/>
        </p:scale>
        <p:origin x="-9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62195-0CB4-40DB-88E1-62C65D607CDD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0BB95-BCCF-40D5-AD14-45BF2A921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0BB95-BCCF-40D5-AD14-45BF2A92112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001christianclipart.com/downloads/nature/snow-in-blue-800x6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«Путешествие на почту»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4429132"/>
            <a:ext cx="4286280" cy="2428868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Забурдаева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Е.С.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детский сад № 3 «Солнышко»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Кимрского района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Тверской области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://fashionblog4fall.info/photo/56b3a553948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fashionblog4fall.info/photo/56b3a553948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fashionblog4fall.info/photo/56b3a553948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fashionblog4fall.info/photo/56b3a553948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fashionblog4fall.info/photo/56b3a553948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://mpspg.com/images/backgrounds-for-powerpoint-presentations-free-downloads-i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://mpspg.com/images/backgrounds-for-powerpoint-presentations-free-downloads-i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thumbs.dreamstime.com/z/owl-postman-brought-letter-illustration-vector-format-47952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http://www.playing-field.ru/img/2015/052105/33438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00504"/>
            <a:ext cx="2214579" cy="24288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1001christianclipart.com/downloads/nature/snow-in-blue-800x6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4429156" cy="332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 descr="http://club-rf.ru/images/public/news/44737ac1c0a730957f400a90bba59b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928934"/>
            <a:ext cx="3810000" cy="35909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ekburg.tv/uploads/56b864f24742c0b01df74aac/oshibkapochtalonapechk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" y="0"/>
            <a:ext cx="9144064" cy="67151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4714884"/>
            <a:ext cx="4271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 свидания!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www.playing-field.ru/img/2015/052105/33438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14818"/>
            <a:ext cx="2214579" cy="22145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900igr.net/up/datas/80315/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1001christianclipart.com/downloads/nature/snow-in-blue-800x6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14"/>
          </a:xfrm>
          <a:prstGeom prst="rect">
            <a:avLst/>
          </a:prstGeom>
          <a:noFill/>
        </p:spPr>
      </p:pic>
      <p:pic>
        <p:nvPicPr>
          <p:cNvPr id="18434" name="Picture 2" descr="http://www.rebenki.ru/wp-content/uploads/2016/01/3411_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3500462" cy="2847844"/>
          </a:xfrm>
          <a:prstGeom prst="rect">
            <a:avLst/>
          </a:prstGeom>
          <a:noFill/>
          <a:scene3d>
            <a:camera prst="orthographicFront">
              <a:rot lat="0" lon="20099991" rev="0"/>
            </a:camera>
            <a:lightRig rig="threePt" dir="t"/>
          </a:scene3d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85728"/>
            <a:ext cx="371477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00438"/>
            <a:ext cx="3429024" cy="310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 descr="http://bolatogel.info/data_images/58273b1e9d8b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3429000"/>
            <a:ext cx="3214710" cy="3014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1001christianclipart.com/downloads/nature/snow-in-blue-800x6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14686"/>
            <a:ext cx="4141809" cy="310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 descr="http://www.uazbuka.ru/models/img/UAZ_374194_Po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928802"/>
            <a:ext cx="3714177" cy="2214578"/>
          </a:xfrm>
          <a:prstGeom prst="rect">
            <a:avLst/>
          </a:prstGeom>
          <a:noFill/>
        </p:spPr>
      </p:pic>
      <p:pic>
        <p:nvPicPr>
          <p:cNvPr id="19464" name="Picture 8" descr="http://www.modelena.ru/tiporazmer_HO/podvignoy_sostav/roco_foto2013/avto/k744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86256"/>
            <a:ext cx="3643338" cy="2357454"/>
          </a:xfrm>
          <a:prstGeom prst="rect">
            <a:avLst/>
          </a:prstGeom>
          <a:noFill/>
        </p:spPr>
      </p:pic>
      <p:pic>
        <p:nvPicPr>
          <p:cNvPr id="10" name="Picture 9" descr="http://shilk-pravda.ru/wp-content/uploads/2016/10/42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142852"/>
            <a:ext cx="3174824" cy="1714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1001christianclipart.com/downloads/nature/snow-in-blue-800x6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s://chlb.tesgroup.ru/img/pb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8412027" cy="2928958"/>
          </a:xfrm>
          <a:prstGeom prst="rect">
            <a:avLst/>
          </a:prstGeom>
          <a:noFill/>
        </p:spPr>
      </p:pic>
      <p:pic>
        <p:nvPicPr>
          <p:cNvPr id="20484" name="Picture 4" descr="http://visual.rzd.ru/dbmm/images/56/12495/451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357562"/>
            <a:ext cx="5476860" cy="33632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1001christianclipart.com/downloads/nature/snow-in-blue-800x6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http://dimon-camon.ru/uploadedFiles/images/0/Pochta_ross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4572032" cy="3051831"/>
          </a:xfrm>
          <a:prstGeom prst="rect">
            <a:avLst/>
          </a:prstGeom>
          <a:noFill/>
        </p:spPr>
      </p:pic>
      <p:pic>
        <p:nvPicPr>
          <p:cNvPr id="21508" name="Picture 4" descr="http://primamedia.ru/f/big/402/4016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786058"/>
            <a:ext cx="4726447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1001christianclipart.com/downloads/nature/snow-in-blue-800x6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2" name="Picture 4" descr="http://forkidsandmum.ru/pictures/audio_cd_covers/10138076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42"/>
            <a:ext cx="8824792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1001christianclipart.com/downloads/nature/snow-in-blue-800x6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://www.stampcollectors.ru/images/stamps/RUS/rus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927111" cy="2357454"/>
          </a:xfrm>
          <a:prstGeom prst="rect">
            <a:avLst/>
          </a:prstGeom>
          <a:noFill/>
        </p:spPr>
      </p:pic>
      <p:pic>
        <p:nvPicPr>
          <p:cNvPr id="23556" name="Picture 4" descr="http://www.pismo35.ru/wp-content/uploads/2011/10/ImageG00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786058"/>
            <a:ext cx="5640636" cy="37512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26</Words>
  <Application>Microsoft Office PowerPoint</Application>
  <PresentationFormat>Экран (4:3)</PresentationFormat>
  <Paragraphs>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«Путешествие на почту»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14</cp:revision>
  <dcterms:created xsi:type="dcterms:W3CDTF">2016-12-18T11:21:28Z</dcterms:created>
  <dcterms:modified xsi:type="dcterms:W3CDTF">2016-12-18T14:27:33Z</dcterms:modified>
</cp:coreProperties>
</file>