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7" r:id="rId3"/>
    <p:sldId id="264" r:id="rId4"/>
    <p:sldId id="257" r:id="rId5"/>
    <p:sldId id="258" r:id="rId6"/>
    <p:sldId id="259" r:id="rId7"/>
    <p:sldId id="262" r:id="rId8"/>
    <p:sldId id="266" r:id="rId9"/>
    <p:sldId id="263" r:id="rId10"/>
    <p:sldId id="260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9" r:id="rId21"/>
    <p:sldId id="291" r:id="rId22"/>
    <p:sldId id="278" r:id="rId23"/>
    <p:sldId id="279" r:id="rId24"/>
    <p:sldId id="287" r:id="rId25"/>
    <p:sldId id="298" r:id="rId26"/>
    <p:sldId id="299" r:id="rId27"/>
    <p:sldId id="288" r:id="rId28"/>
    <p:sldId id="293" r:id="rId29"/>
    <p:sldId id="295" r:id="rId30"/>
    <p:sldId id="296" r:id="rId31"/>
    <p:sldId id="297" r:id="rId32"/>
    <p:sldId id="280" r:id="rId33"/>
    <p:sldId id="281" r:id="rId34"/>
    <p:sldId id="265" r:id="rId35"/>
    <p:sldId id="282" r:id="rId36"/>
    <p:sldId id="286" r:id="rId37"/>
    <p:sldId id="283" r:id="rId38"/>
    <p:sldId id="28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>
        <p:scale>
          <a:sx n="50" d="100"/>
          <a:sy n="50" d="100"/>
        </p:scale>
        <p:origin x="-109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3B870-3143-46D0-B3B9-C61A235C8610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6FEBB4C-5EF7-474E-AF81-E9841D20DF14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содержание работы с детьми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2DF8A7E-C668-4414-818B-B167565A992B}" type="parTrans" cxnId="{5958ECB0-1AD7-4A49-8595-12F7768E8E5D}">
      <dgm:prSet/>
      <dgm:spPr/>
      <dgm:t>
        <a:bodyPr/>
        <a:lstStyle/>
        <a:p>
          <a:endParaRPr lang="ru-RU"/>
        </a:p>
      </dgm:t>
    </dgm:pt>
    <dgm:pt modelId="{44877FF7-5C4E-4E3D-943D-DD2AA3A002D0}" type="sibTrans" cxnId="{5958ECB0-1AD7-4A49-8595-12F7768E8E5D}">
      <dgm:prSet/>
      <dgm:spPr/>
      <dgm:t>
        <a:bodyPr/>
        <a:lstStyle/>
        <a:p>
          <a:endParaRPr lang="ru-RU"/>
        </a:p>
      </dgm:t>
    </dgm:pt>
    <dgm:pt modelId="{4BA9584C-D21F-4228-B91B-D61208C0A064}">
      <dgm:prSet phldrT="[Текст]"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игровые образовательные ситуации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D2E689F-78F9-4CE1-AD69-07F6C94FF157}" type="parTrans" cxnId="{90A511B7-4D89-47B7-BD10-8A66D36A5572}">
      <dgm:prSet/>
      <dgm:spPr/>
      <dgm:t>
        <a:bodyPr/>
        <a:lstStyle/>
        <a:p>
          <a:endParaRPr lang="ru-RU"/>
        </a:p>
      </dgm:t>
    </dgm:pt>
    <dgm:pt modelId="{7876B575-26C2-4B6A-959C-861AE78515E1}" type="sibTrans" cxnId="{90A511B7-4D89-47B7-BD10-8A66D36A5572}">
      <dgm:prSet/>
      <dgm:spPr/>
      <dgm:t>
        <a:bodyPr/>
        <a:lstStyle/>
        <a:p>
          <a:endParaRPr lang="ru-RU"/>
        </a:p>
      </dgm:t>
    </dgm:pt>
    <dgm:pt modelId="{D1F4ED20-5458-4F31-B5C5-6BD5CF9ECAED}">
      <dgm:prSet phldrT="[Текст]"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встречи с ветеранами ВОВ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8C87C61-7843-4922-9A7B-CA862A4ACEB2}" type="parTrans" cxnId="{905CE02E-55E9-466A-97A7-603186AAA762}">
      <dgm:prSet/>
      <dgm:spPr/>
      <dgm:t>
        <a:bodyPr/>
        <a:lstStyle/>
        <a:p>
          <a:endParaRPr lang="ru-RU"/>
        </a:p>
      </dgm:t>
    </dgm:pt>
    <dgm:pt modelId="{7F8E49F9-A6D3-4401-8561-38ED5736811F}" type="sibTrans" cxnId="{905CE02E-55E9-466A-97A7-603186AAA762}">
      <dgm:prSet/>
      <dgm:spPr/>
      <dgm:t>
        <a:bodyPr/>
        <a:lstStyle/>
        <a:p>
          <a:endParaRPr lang="ru-RU"/>
        </a:p>
      </dgm:t>
    </dgm:pt>
    <dgm:pt modelId="{8D36157D-5CA8-489F-A44F-F95C45307AF2}">
      <dgm:prSet phldrT="[Текст]"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экскурсии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A1866F7E-097C-496C-A413-CAFB6FF81480}" type="parTrans" cxnId="{8803F15F-4A76-49EA-8486-853C5D51CB1A}">
      <dgm:prSet/>
      <dgm:spPr/>
      <dgm:t>
        <a:bodyPr/>
        <a:lstStyle/>
        <a:p>
          <a:endParaRPr lang="ru-RU"/>
        </a:p>
      </dgm:t>
    </dgm:pt>
    <dgm:pt modelId="{E2184DB5-CD7C-4199-A127-1CDF565A09DA}" type="sibTrans" cxnId="{8803F15F-4A76-49EA-8486-853C5D51CB1A}">
      <dgm:prSet/>
      <dgm:spPr/>
      <dgm:t>
        <a:bodyPr/>
        <a:lstStyle/>
        <a:p>
          <a:endParaRPr lang="ru-RU"/>
        </a:p>
      </dgm:t>
    </dgm:pt>
    <dgm:pt modelId="{E5CCA6CE-93F9-41AF-BF1A-75859CB17609}">
      <dgm:prSet phldrT="[Текст]"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посещение школы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62DD7BF3-6796-4EFF-B47B-65279C0CFD90}" type="parTrans" cxnId="{345BB3C5-5957-40E1-8E91-875617DF265A}">
      <dgm:prSet/>
      <dgm:spPr/>
      <dgm:t>
        <a:bodyPr/>
        <a:lstStyle/>
        <a:p>
          <a:endParaRPr lang="ru-RU"/>
        </a:p>
      </dgm:t>
    </dgm:pt>
    <dgm:pt modelId="{4E830AB8-E425-4B69-8B72-D229AB812386}" type="sibTrans" cxnId="{345BB3C5-5957-40E1-8E91-875617DF265A}">
      <dgm:prSet/>
      <dgm:spPr/>
      <dgm:t>
        <a:bodyPr/>
        <a:lstStyle/>
        <a:p>
          <a:endParaRPr lang="ru-RU"/>
        </a:p>
      </dgm:t>
    </dgm:pt>
    <dgm:pt modelId="{310A97B9-6A57-40FE-9BB0-FD5217B8A363}">
      <dgm:prSet phldrT="[Текст]"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выставки детского творчества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875B3627-B51E-4018-BD20-ECB9FED32356}" type="parTrans" cxnId="{F02E9B9D-EB59-415A-8A1F-C154FA52F21C}">
      <dgm:prSet/>
      <dgm:spPr/>
      <dgm:t>
        <a:bodyPr/>
        <a:lstStyle/>
        <a:p>
          <a:endParaRPr lang="ru-RU"/>
        </a:p>
      </dgm:t>
    </dgm:pt>
    <dgm:pt modelId="{A197D011-641B-4C43-BBA0-17E464A0BB21}" type="sibTrans" cxnId="{F02E9B9D-EB59-415A-8A1F-C154FA52F21C}">
      <dgm:prSet/>
      <dgm:spPr/>
      <dgm:t>
        <a:bodyPr/>
        <a:lstStyle/>
        <a:p>
          <a:endParaRPr lang="ru-RU"/>
        </a:p>
      </dgm:t>
    </dgm:pt>
    <dgm:pt modelId="{51192750-C7EE-496A-ABB4-474F8D8832D2}">
      <dgm:prSet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праздники и досуги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4A183386-8C02-4DF0-87F9-3E62CE122BA8}" type="parTrans" cxnId="{28465F52-FA6C-4FAD-9B6E-C2D2C46FB784}">
      <dgm:prSet/>
      <dgm:spPr/>
      <dgm:t>
        <a:bodyPr/>
        <a:lstStyle/>
        <a:p>
          <a:endParaRPr lang="ru-RU"/>
        </a:p>
      </dgm:t>
    </dgm:pt>
    <dgm:pt modelId="{EB91F234-1BD1-4AA0-A76E-DDBC2420FE84}" type="sibTrans" cxnId="{28465F52-FA6C-4FAD-9B6E-C2D2C46FB784}">
      <dgm:prSet/>
      <dgm:spPr/>
      <dgm:t>
        <a:bodyPr/>
        <a:lstStyle/>
        <a:p>
          <a:endParaRPr lang="ru-RU"/>
        </a:p>
      </dgm:t>
    </dgm:pt>
    <dgm:pt modelId="{73F82D27-16E4-4762-A4A0-235C654FD22C}">
      <dgm:prSet phldrT="[Текст]"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посещение  библиотеки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4893C8FF-5366-4C01-A105-FA05EA4F1E3E}" type="parTrans" cxnId="{6238124D-29A4-4E33-9744-1FA5D869B0F6}">
      <dgm:prSet/>
      <dgm:spPr/>
      <dgm:t>
        <a:bodyPr/>
        <a:lstStyle/>
        <a:p>
          <a:endParaRPr lang="ru-RU"/>
        </a:p>
      </dgm:t>
    </dgm:pt>
    <dgm:pt modelId="{462EC80D-BC2F-4D59-A0F7-A088386D5841}" type="sibTrans" cxnId="{6238124D-29A4-4E33-9744-1FA5D869B0F6}">
      <dgm:prSet/>
      <dgm:spPr/>
      <dgm:t>
        <a:bodyPr/>
        <a:lstStyle/>
        <a:p>
          <a:endParaRPr lang="ru-RU"/>
        </a:p>
      </dgm:t>
    </dgm:pt>
    <dgm:pt modelId="{F210E37F-F0FA-422A-BBB3-BF2A32185466}">
      <dgm:prSet phldrT="[Текст]"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фоторепортажи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0C21BBDC-05A1-44A9-B0EA-B8486278E12D}" type="parTrans" cxnId="{7566C8F0-80EC-4276-B989-3003FEF71768}">
      <dgm:prSet/>
      <dgm:spPr/>
      <dgm:t>
        <a:bodyPr/>
        <a:lstStyle/>
        <a:p>
          <a:endParaRPr lang="ru-RU"/>
        </a:p>
      </dgm:t>
    </dgm:pt>
    <dgm:pt modelId="{6BBF6EDE-2059-4419-A7D6-ACF563DDEC83}" type="sibTrans" cxnId="{7566C8F0-80EC-4276-B989-3003FEF71768}">
      <dgm:prSet/>
      <dgm:spPr/>
      <dgm:t>
        <a:bodyPr/>
        <a:lstStyle/>
        <a:p>
          <a:endParaRPr lang="ru-RU"/>
        </a:p>
      </dgm:t>
    </dgm:pt>
    <dgm:pt modelId="{6445C537-4E3A-49FA-9844-AC6A184903E3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дни здоровья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2F5E99D-3358-4985-849A-9D406DB36747}" type="sibTrans" cxnId="{31E29F28-9281-4D4F-B8D1-63C37C4A8961}">
      <dgm:prSet/>
      <dgm:spPr/>
      <dgm:t>
        <a:bodyPr/>
        <a:lstStyle/>
        <a:p>
          <a:endParaRPr lang="ru-RU"/>
        </a:p>
      </dgm:t>
    </dgm:pt>
    <dgm:pt modelId="{47DA0433-CB62-4B2F-9800-42FA46176191}" type="parTrans" cxnId="{31E29F28-9281-4D4F-B8D1-63C37C4A8961}">
      <dgm:prSet/>
      <dgm:spPr/>
      <dgm:t>
        <a:bodyPr/>
        <a:lstStyle/>
        <a:p>
          <a:endParaRPr lang="ru-RU"/>
        </a:p>
      </dgm:t>
    </dgm:pt>
    <dgm:pt modelId="{D31D6037-107B-4201-B2F5-04EC9B3AC52E}" type="pres">
      <dgm:prSet presAssocID="{CCD3B870-3143-46D0-B3B9-C61A235C86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02909F-8071-4C7D-9CDD-F5D5C00BEB2D}" type="pres">
      <dgm:prSet presAssocID="{16FEBB4C-5EF7-474E-AF81-E9841D20DF14}" presName="centerShape" presStyleLbl="node0" presStyleIdx="0" presStyleCnt="1" custScaleX="166785" custScaleY="131412"/>
      <dgm:spPr/>
      <dgm:t>
        <a:bodyPr/>
        <a:lstStyle/>
        <a:p>
          <a:endParaRPr lang="ru-RU"/>
        </a:p>
      </dgm:t>
    </dgm:pt>
    <dgm:pt modelId="{A41D447C-B0BB-4DA1-8912-495AFB2EAAFC}" type="pres">
      <dgm:prSet presAssocID="{DD2E689F-78F9-4CE1-AD69-07F6C94FF157}" presName="parTrans" presStyleLbl="sibTrans2D1" presStyleIdx="0" presStyleCnt="9"/>
      <dgm:spPr/>
      <dgm:t>
        <a:bodyPr/>
        <a:lstStyle/>
        <a:p>
          <a:endParaRPr lang="ru-RU"/>
        </a:p>
      </dgm:t>
    </dgm:pt>
    <dgm:pt modelId="{9CA4D412-4A94-481E-BB39-0ADF2F0C863A}" type="pres">
      <dgm:prSet presAssocID="{DD2E689F-78F9-4CE1-AD69-07F6C94FF157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9F2E25D9-575F-4EAE-973D-4A6C5FE836D0}" type="pres">
      <dgm:prSet presAssocID="{4BA9584C-D21F-4228-B91B-D61208C0A064}" presName="node" presStyleLbl="node1" presStyleIdx="0" presStyleCnt="9" custScaleX="159450" custScaleY="148024" custRadScaleRad="100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70EA6-49DD-453A-BD08-4EA4DC76257A}" type="pres">
      <dgm:prSet presAssocID="{875B3627-B51E-4018-BD20-ECB9FED32356}" presName="parTrans" presStyleLbl="sibTrans2D1" presStyleIdx="1" presStyleCnt="9"/>
      <dgm:spPr/>
      <dgm:t>
        <a:bodyPr/>
        <a:lstStyle/>
        <a:p>
          <a:endParaRPr lang="ru-RU"/>
        </a:p>
      </dgm:t>
    </dgm:pt>
    <dgm:pt modelId="{ED388A1C-616D-43F3-A908-D5F6C42B8182}" type="pres">
      <dgm:prSet presAssocID="{875B3627-B51E-4018-BD20-ECB9FED32356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2BAB0A3A-42AC-4200-8C7A-CCEC358C1E4D}" type="pres">
      <dgm:prSet presAssocID="{310A97B9-6A57-40FE-9BB0-FD5217B8A363}" presName="node" presStyleLbl="node1" presStyleIdx="1" presStyleCnt="9" custScaleX="158997" custScaleY="159195" custRadScaleRad="123156" custRadScaleInc="27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22100-B49C-4A68-BF3F-5AEDA9B31E2A}" type="pres">
      <dgm:prSet presAssocID="{88C87C61-7843-4922-9A7B-CA862A4ACEB2}" presName="parTrans" presStyleLbl="sibTrans2D1" presStyleIdx="2" presStyleCnt="9"/>
      <dgm:spPr/>
      <dgm:t>
        <a:bodyPr/>
        <a:lstStyle/>
        <a:p>
          <a:endParaRPr lang="ru-RU"/>
        </a:p>
      </dgm:t>
    </dgm:pt>
    <dgm:pt modelId="{74A2EC00-F5DB-4A43-8E82-23163DD510AB}" type="pres">
      <dgm:prSet presAssocID="{88C87C61-7843-4922-9A7B-CA862A4ACEB2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83CA9F83-1DD7-40B8-A373-784D87D56F57}" type="pres">
      <dgm:prSet presAssocID="{D1F4ED20-5458-4F31-B5C5-6BD5CF9ECAED}" presName="node" presStyleLbl="node1" presStyleIdx="2" presStyleCnt="9" custScaleX="132898" custScaleY="127154" custRadScaleRad="131025" custRadScaleInc="8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30075-3F4F-453B-BB08-2F1FB2A0DCDC}" type="pres">
      <dgm:prSet presAssocID="{A1866F7E-097C-496C-A413-CAFB6FF81480}" presName="parTrans" presStyleLbl="sibTrans2D1" presStyleIdx="3" presStyleCnt="9"/>
      <dgm:spPr/>
      <dgm:t>
        <a:bodyPr/>
        <a:lstStyle/>
        <a:p>
          <a:endParaRPr lang="ru-RU"/>
        </a:p>
      </dgm:t>
    </dgm:pt>
    <dgm:pt modelId="{DF5795FF-B3D1-4AFD-BBA6-297EDB2C9A78}" type="pres">
      <dgm:prSet presAssocID="{A1866F7E-097C-496C-A413-CAFB6FF81480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3BF89D07-7ED7-4F51-B25B-0F4FCFFD7B5A}" type="pres">
      <dgm:prSet presAssocID="{8D36157D-5CA8-489F-A44F-F95C45307AF2}" presName="node" presStyleLbl="node1" presStyleIdx="3" presStyleCnt="9" custScaleX="137407" custScaleY="148697" custRadScaleRad="133876" custRadScaleInc="-24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D9FCE-1589-4B20-9EBE-28A25A9BE2A0}" type="pres">
      <dgm:prSet presAssocID="{4A183386-8C02-4DF0-87F9-3E62CE122BA8}" presName="parTrans" presStyleLbl="sibTrans2D1" presStyleIdx="4" presStyleCnt="9"/>
      <dgm:spPr/>
      <dgm:t>
        <a:bodyPr/>
        <a:lstStyle/>
        <a:p>
          <a:endParaRPr lang="ru-RU"/>
        </a:p>
      </dgm:t>
    </dgm:pt>
    <dgm:pt modelId="{E069FCB1-E734-4C44-96E0-A0898840FC17}" type="pres">
      <dgm:prSet presAssocID="{4A183386-8C02-4DF0-87F9-3E62CE122BA8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E1C32B45-68AB-4C04-A344-7479EA8BE649}" type="pres">
      <dgm:prSet presAssocID="{51192750-C7EE-496A-ABB4-474F8D8832D2}" presName="node" presStyleLbl="node1" presStyleIdx="4" presStyleCnt="9" custScaleX="141998" custScaleY="137195" custRadScaleRad="109107" custRadScaleInc="-35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3DE75-36C2-45F9-B516-99574C20AA8E}" type="pres">
      <dgm:prSet presAssocID="{62DD7BF3-6796-4EFF-B47B-65279C0CFD90}" presName="parTrans" presStyleLbl="sibTrans2D1" presStyleIdx="5" presStyleCnt="9"/>
      <dgm:spPr/>
      <dgm:t>
        <a:bodyPr/>
        <a:lstStyle/>
        <a:p>
          <a:endParaRPr lang="ru-RU"/>
        </a:p>
      </dgm:t>
    </dgm:pt>
    <dgm:pt modelId="{4728D60A-1CAF-49E4-82A8-CF78265B7AA3}" type="pres">
      <dgm:prSet presAssocID="{62DD7BF3-6796-4EFF-B47B-65279C0CFD90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3DF9D553-5649-47D2-BA5C-C1C19B374A36}" type="pres">
      <dgm:prSet presAssocID="{E5CCA6CE-93F9-41AF-BF1A-75859CB17609}" presName="node" presStyleLbl="node1" presStyleIdx="5" presStyleCnt="9" custScaleX="139560" custScaleY="140478" custRadScaleRad="100476" custRadScaleInc="-7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7250C-92D8-4695-8753-C38F8180D521}" type="pres">
      <dgm:prSet presAssocID="{47DA0433-CB62-4B2F-9800-42FA46176191}" presName="parTrans" presStyleLbl="sibTrans2D1" presStyleIdx="6" presStyleCnt="9"/>
      <dgm:spPr/>
      <dgm:t>
        <a:bodyPr/>
        <a:lstStyle/>
        <a:p>
          <a:endParaRPr lang="ru-RU"/>
        </a:p>
      </dgm:t>
    </dgm:pt>
    <dgm:pt modelId="{5BF187DF-D320-4064-864F-290A41EBE648}" type="pres">
      <dgm:prSet presAssocID="{47DA0433-CB62-4B2F-9800-42FA46176191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44BB419B-65DE-40A6-A7B4-C41487B1745B}" type="pres">
      <dgm:prSet presAssocID="{6445C537-4E3A-49FA-9844-AC6A184903E3}" presName="node" presStyleLbl="node1" presStyleIdx="6" presStyleCnt="9" custScaleX="138407" custScaleY="152192" custRadScaleRad="134040" custRadScaleInc="-16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E89CA-6F43-4DB4-9733-E56EFB60EB6F}" type="pres">
      <dgm:prSet presAssocID="{4893C8FF-5366-4C01-A105-FA05EA4F1E3E}" presName="parTrans" presStyleLbl="sibTrans2D1" presStyleIdx="7" presStyleCnt="9"/>
      <dgm:spPr/>
      <dgm:t>
        <a:bodyPr/>
        <a:lstStyle/>
        <a:p>
          <a:endParaRPr lang="ru-RU"/>
        </a:p>
      </dgm:t>
    </dgm:pt>
    <dgm:pt modelId="{5ABE1F91-AD47-4FED-8825-13BB0F8F86EB}" type="pres">
      <dgm:prSet presAssocID="{4893C8FF-5366-4C01-A105-FA05EA4F1E3E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BEE0E51F-20CA-4358-A770-F5CD57BA67EA}" type="pres">
      <dgm:prSet presAssocID="{73F82D27-16E4-4762-A4A0-235C654FD22C}" presName="node" presStyleLbl="node1" presStyleIdx="7" presStyleCnt="9" custScaleX="142423" custScaleY="141197" custRadScaleRad="123548" custRadScaleInc="-38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50B58-CAF9-486E-ADCB-8F791A879106}" type="pres">
      <dgm:prSet presAssocID="{0C21BBDC-05A1-44A9-B0EA-B8486278E12D}" presName="parTrans" presStyleLbl="sibTrans2D1" presStyleIdx="8" presStyleCnt="9"/>
      <dgm:spPr/>
      <dgm:t>
        <a:bodyPr/>
        <a:lstStyle/>
        <a:p>
          <a:endParaRPr lang="ru-RU"/>
        </a:p>
      </dgm:t>
    </dgm:pt>
    <dgm:pt modelId="{C91C83E0-CAC6-42F1-B97B-45921DFC39EF}" type="pres">
      <dgm:prSet presAssocID="{0C21BBDC-05A1-44A9-B0EA-B8486278E12D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9F2AD65D-DCD6-428C-8E8A-1B65DB670301}" type="pres">
      <dgm:prSet presAssocID="{F210E37F-F0FA-422A-BBB3-BF2A32185466}" presName="node" presStyleLbl="node1" presStyleIdx="8" presStyleCnt="9" custScaleX="156201" custScaleY="148720" custRadScaleRad="127361" custRadScaleInc="-37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24731D-79B7-4472-86AA-9B8AE6BB3E9E}" type="presOf" srcId="{F210E37F-F0FA-422A-BBB3-BF2A32185466}" destId="{9F2AD65D-DCD6-428C-8E8A-1B65DB670301}" srcOrd="0" destOrd="0" presId="urn:microsoft.com/office/officeart/2005/8/layout/radial5"/>
    <dgm:cxn modelId="{3758A865-B88C-410D-B532-9BEAC997D44E}" type="presOf" srcId="{16FEBB4C-5EF7-474E-AF81-E9841D20DF14}" destId="{4302909F-8071-4C7D-9CDD-F5D5C00BEB2D}" srcOrd="0" destOrd="0" presId="urn:microsoft.com/office/officeart/2005/8/layout/radial5"/>
    <dgm:cxn modelId="{C70F86CB-94E8-4378-91F2-9318064C9D05}" type="presOf" srcId="{0C21BBDC-05A1-44A9-B0EA-B8486278E12D}" destId="{C91C83E0-CAC6-42F1-B97B-45921DFC39EF}" srcOrd="1" destOrd="0" presId="urn:microsoft.com/office/officeart/2005/8/layout/radial5"/>
    <dgm:cxn modelId="{49862C0C-1748-4E42-A3E1-F3318C5DDAB7}" type="presOf" srcId="{DD2E689F-78F9-4CE1-AD69-07F6C94FF157}" destId="{9CA4D412-4A94-481E-BB39-0ADF2F0C863A}" srcOrd="1" destOrd="0" presId="urn:microsoft.com/office/officeart/2005/8/layout/radial5"/>
    <dgm:cxn modelId="{5A64C851-C4F4-4F53-B6CE-188797D2FB49}" type="presOf" srcId="{CCD3B870-3143-46D0-B3B9-C61A235C8610}" destId="{D31D6037-107B-4201-B2F5-04EC9B3AC52E}" srcOrd="0" destOrd="0" presId="urn:microsoft.com/office/officeart/2005/8/layout/radial5"/>
    <dgm:cxn modelId="{B9ECEA62-BE61-4AC2-A61F-04643FD2CF86}" type="presOf" srcId="{4BA9584C-D21F-4228-B91B-D61208C0A064}" destId="{9F2E25D9-575F-4EAE-973D-4A6C5FE836D0}" srcOrd="0" destOrd="0" presId="urn:microsoft.com/office/officeart/2005/8/layout/radial5"/>
    <dgm:cxn modelId="{AA6E2D40-643F-4B9F-AE76-26FFD1807C0F}" type="presOf" srcId="{A1866F7E-097C-496C-A413-CAFB6FF81480}" destId="{DF5795FF-B3D1-4AFD-BBA6-297EDB2C9A78}" srcOrd="1" destOrd="0" presId="urn:microsoft.com/office/officeart/2005/8/layout/radial5"/>
    <dgm:cxn modelId="{345BB3C5-5957-40E1-8E91-875617DF265A}" srcId="{16FEBB4C-5EF7-474E-AF81-E9841D20DF14}" destId="{E5CCA6CE-93F9-41AF-BF1A-75859CB17609}" srcOrd="5" destOrd="0" parTransId="{62DD7BF3-6796-4EFF-B47B-65279C0CFD90}" sibTransId="{4E830AB8-E425-4B69-8B72-D229AB812386}"/>
    <dgm:cxn modelId="{E59FC22A-212C-4E54-9B18-82F45770D2E6}" type="presOf" srcId="{DD2E689F-78F9-4CE1-AD69-07F6C94FF157}" destId="{A41D447C-B0BB-4DA1-8912-495AFB2EAAFC}" srcOrd="0" destOrd="0" presId="urn:microsoft.com/office/officeart/2005/8/layout/radial5"/>
    <dgm:cxn modelId="{C5D838CF-2908-4784-B853-FD59D96A8C8C}" type="presOf" srcId="{875B3627-B51E-4018-BD20-ECB9FED32356}" destId="{ED388A1C-616D-43F3-A908-D5F6C42B8182}" srcOrd="1" destOrd="0" presId="urn:microsoft.com/office/officeart/2005/8/layout/radial5"/>
    <dgm:cxn modelId="{28DE315A-D142-43B6-9CDB-853991B2B3FE}" type="presOf" srcId="{88C87C61-7843-4922-9A7B-CA862A4ACEB2}" destId="{53D22100-B49C-4A68-BF3F-5AEDA9B31E2A}" srcOrd="0" destOrd="0" presId="urn:microsoft.com/office/officeart/2005/8/layout/radial5"/>
    <dgm:cxn modelId="{9922E9F0-839E-4A29-94F7-796383860F62}" type="presOf" srcId="{E5CCA6CE-93F9-41AF-BF1A-75859CB17609}" destId="{3DF9D553-5649-47D2-BA5C-C1C19B374A36}" srcOrd="0" destOrd="0" presId="urn:microsoft.com/office/officeart/2005/8/layout/radial5"/>
    <dgm:cxn modelId="{5958ECB0-1AD7-4A49-8595-12F7768E8E5D}" srcId="{CCD3B870-3143-46D0-B3B9-C61A235C8610}" destId="{16FEBB4C-5EF7-474E-AF81-E9841D20DF14}" srcOrd="0" destOrd="0" parTransId="{92DF8A7E-C668-4414-818B-B167565A992B}" sibTransId="{44877FF7-5C4E-4E3D-943D-DD2AA3A002D0}"/>
    <dgm:cxn modelId="{905CE02E-55E9-466A-97A7-603186AAA762}" srcId="{16FEBB4C-5EF7-474E-AF81-E9841D20DF14}" destId="{D1F4ED20-5458-4F31-B5C5-6BD5CF9ECAED}" srcOrd="2" destOrd="0" parTransId="{88C87C61-7843-4922-9A7B-CA862A4ACEB2}" sibTransId="{7F8E49F9-A6D3-4401-8561-38ED5736811F}"/>
    <dgm:cxn modelId="{47BC0F18-7D08-4083-B9B0-422D4A6F551A}" type="presOf" srcId="{A1866F7E-097C-496C-A413-CAFB6FF81480}" destId="{CCD30075-3F4F-453B-BB08-2F1FB2A0DCDC}" srcOrd="0" destOrd="0" presId="urn:microsoft.com/office/officeart/2005/8/layout/radial5"/>
    <dgm:cxn modelId="{15F8B483-F0ED-4A38-AF45-517AFBEAAF75}" type="presOf" srcId="{51192750-C7EE-496A-ABB4-474F8D8832D2}" destId="{E1C32B45-68AB-4C04-A344-7479EA8BE649}" srcOrd="0" destOrd="0" presId="urn:microsoft.com/office/officeart/2005/8/layout/radial5"/>
    <dgm:cxn modelId="{7566C8F0-80EC-4276-B989-3003FEF71768}" srcId="{16FEBB4C-5EF7-474E-AF81-E9841D20DF14}" destId="{F210E37F-F0FA-422A-BBB3-BF2A32185466}" srcOrd="8" destOrd="0" parTransId="{0C21BBDC-05A1-44A9-B0EA-B8486278E12D}" sibTransId="{6BBF6EDE-2059-4419-A7D6-ACF563DDEC83}"/>
    <dgm:cxn modelId="{3566415D-C025-4DCC-8866-2A09CA77512A}" type="presOf" srcId="{8D36157D-5CA8-489F-A44F-F95C45307AF2}" destId="{3BF89D07-7ED7-4F51-B25B-0F4FCFFD7B5A}" srcOrd="0" destOrd="0" presId="urn:microsoft.com/office/officeart/2005/8/layout/radial5"/>
    <dgm:cxn modelId="{4A63BCA2-4583-4B61-871B-49079626261D}" type="presOf" srcId="{4A183386-8C02-4DF0-87F9-3E62CE122BA8}" destId="{CE2D9FCE-1589-4B20-9EBE-28A25A9BE2A0}" srcOrd="0" destOrd="0" presId="urn:microsoft.com/office/officeart/2005/8/layout/radial5"/>
    <dgm:cxn modelId="{FA8F2702-6E04-4514-8CA9-C4D2AB464129}" type="presOf" srcId="{310A97B9-6A57-40FE-9BB0-FD5217B8A363}" destId="{2BAB0A3A-42AC-4200-8C7A-CCEC358C1E4D}" srcOrd="0" destOrd="0" presId="urn:microsoft.com/office/officeart/2005/8/layout/radial5"/>
    <dgm:cxn modelId="{B99DF8B4-603F-4F47-9169-E3D723FD818F}" type="presOf" srcId="{47DA0433-CB62-4B2F-9800-42FA46176191}" destId="{5BF187DF-D320-4064-864F-290A41EBE648}" srcOrd="1" destOrd="0" presId="urn:microsoft.com/office/officeart/2005/8/layout/radial5"/>
    <dgm:cxn modelId="{59CEB6B1-2454-4F2A-A769-9E294DFA86A0}" type="presOf" srcId="{4893C8FF-5366-4C01-A105-FA05EA4F1E3E}" destId="{5ABE1F91-AD47-4FED-8825-13BB0F8F86EB}" srcOrd="1" destOrd="0" presId="urn:microsoft.com/office/officeart/2005/8/layout/radial5"/>
    <dgm:cxn modelId="{EDBFCCD8-360A-4AB0-B7C9-7345C88E789A}" type="presOf" srcId="{73F82D27-16E4-4762-A4A0-235C654FD22C}" destId="{BEE0E51F-20CA-4358-A770-F5CD57BA67EA}" srcOrd="0" destOrd="0" presId="urn:microsoft.com/office/officeart/2005/8/layout/radial5"/>
    <dgm:cxn modelId="{FFADB84E-1A39-4232-AD37-759F149B061E}" type="presOf" srcId="{88C87C61-7843-4922-9A7B-CA862A4ACEB2}" destId="{74A2EC00-F5DB-4A43-8E82-23163DD510AB}" srcOrd="1" destOrd="0" presId="urn:microsoft.com/office/officeart/2005/8/layout/radial5"/>
    <dgm:cxn modelId="{82F02065-E38B-45C8-84BB-DC86E415976F}" type="presOf" srcId="{4893C8FF-5366-4C01-A105-FA05EA4F1E3E}" destId="{65CE89CA-6F43-4DB4-9733-E56EFB60EB6F}" srcOrd="0" destOrd="0" presId="urn:microsoft.com/office/officeart/2005/8/layout/radial5"/>
    <dgm:cxn modelId="{38A34F3A-2B30-424B-A888-8DE20F72038F}" type="presOf" srcId="{D1F4ED20-5458-4F31-B5C5-6BD5CF9ECAED}" destId="{83CA9F83-1DD7-40B8-A373-784D87D56F57}" srcOrd="0" destOrd="0" presId="urn:microsoft.com/office/officeart/2005/8/layout/radial5"/>
    <dgm:cxn modelId="{28465F52-FA6C-4FAD-9B6E-C2D2C46FB784}" srcId="{16FEBB4C-5EF7-474E-AF81-E9841D20DF14}" destId="{51192750-C7EE-496A-ABB4-474F8D8832D2}" srcOrd="4" destOrd="0" parTransId="{4A183386-8C02-4DF0-87F9-3E62CE122BA8}" sibTransId="{EB91F234-1BD1-4AA0-A76E-DDBC2420FE84}"/>
    <dgm:cxn modelId="{BA3D9DF9-0098-429E-84E8-BC664C0E1498}" type="presOf" srcId="{47DA0433-CB62-4B2F-9800-42FA46176191}" destId="{5C67250C-92D8-4695-8753-C38F8180D521}" srcOrd="0" destOrd="0" presId="urn:microsoft.com/office/officeart/2005/8/layout/radial5"/>
    <dgm:cxn modelId="{01568598-3943-4C94-9977-970751543C5C}" type="presOf" srcId="{4A183386-8C02-4DF0-87F9-3E62CE122BA8}" destId="{E069FCB1-E734-4C44-96E0-A0898840FC17}" srcOrd="1" destOrd="0" presId="urn:microsoft.com/office/officeart/2005/8/layout/radial5"/>
    <dgm:cxn modelId="{5101F17A-24C1-4E82-BA43-3CC72EE1189D}" type="presOf" srcId="{62DD7BF3-6796-4EFF-B47B-65279C0CFD90}" destId="{4728D60A-1CAF-49E4-82A8-CF78265B7AA3}" srcOrd="1" destOrd="0" presId="urn:microsoft.com/office/officeart/2005/8/layout/radial5"/>
    <dgm:cxn modelId="{A7B005E5-A567-4A5E-A561-7B4828895C1B}" type="presOf" srcId="{62DD7BF3-6796-4EFF-B47B-65279C0CFD90}" destId="{5953DE75-36C2-45F9-B516-99574C20AA8E}" srcOrd="0" destOrd="0" presId="urn:microsoft.com/office/officeart/2005/8/layout/radial5"/>
    <dgm:cxn modelId="{8803F15F-4A76-49EA-8486-853C5D51CB1A}" srcId="{16FEBB4C-5EF7-474E-AF81-E9841D20DF14}" destId="{8D36157D-5CA8-489F-A44F-F95C45307AF2}" srcOrd="3" destOrd="0" parTransId="{A1866F7E-097C-496C-A413-CAFB6FF81480}" sibTransId="{E2184DB5-CD7C-4199-A127-1CDF565A09DA}"/>
    <dgm:cxn modelId="{5FB744A0-1A95-46E8-84E5-CD94B3FF7727}" type="presOf" srcId="{875B3627-B51E-4018-BD20-ECB9FED32356}" destId="{8BA70EA6-49DD-453A-BD08-4EA4DC76257A}" srcOrd="0" destOrd="0" presId="urn:microsoft.com/office/officeart/2005/8/layout/radial5"/>
    <dgm:cxn modelId="{31E29F28-9281-4D4F-B8D1-63C37C4A8961}" srcId="{16FEBB4C-5EF7-474E-AF81-E9841D20DF14}" destId="{6445C537-4E3A-49FA-9844-AC6A184903E3}" srcOrd="6" destOrd="0" parTransId="{47DA0433-CB62-4B2F-9800-42FA46176191}" sibTransId="{C2F5E99D-3358-4985-849A-9D406DB36747}"/>
    <dgm:cxn modelId="{6238124D-29A4-4E33-9744-1FA5D869B0F6}" srcId="{16FEBB4C-5EF7-474E-AF81-E9841D20DF14}" destId="{73F82D27-16E4-4762-A4A0-235C654FD22C}" srcOrd="7" destOrd="0" parTransId="{4893C8FF-5366-4C01-A105-FA05EA4F1E3E}" sibTransId="{462EC80D-BC2F-4D59-A0F7-A088386D5841}"/>
    <dgm:cxn modelId="{90A511B7-4D89-47B7-BD10-8A66D36A5572}" srcId="{16FEBB4C-5EF7-474E-AF81-E9841D20DF14}" destId="{4BA9584C-D21F-4228-B91B-D61208C0A064}" srcOrd="0" destOrd="0" parTransId="{DD2E689F-78F9-4CE1-AD69-07F6C94FF157}" sibTransId="{7876B575-26C2-4B6A-959C-861AE78515E1}"/>
    <dgm:cxn modelId="{C0B525E8-8D67-4372-B37D-2EC4A2B8A414}" type="presOf" srcId="{6445C537-4E3A-49FA-9844-AC6A184903E3}" destId="{44BB419B-65DE-40A6-A7B4-C41487B1745B}" srcOrd="0" destOrd="0" presId="urn:microsoft.com/office/officeart/2005/8/layout/radial5"/>
    <dgm:cxn modelId="{F02E9B9D-EB59-415A-8A1F-C154FA52F21C}" srcId="{16FEBB4C-5EF7-474E-AF81-E9841D20DF14}" destId="{310A97B9-6A57-40FE-9BB0-FD5217B8A363}" srcOrd="1" destOrd="0" parTransId="{875B3627-B51E-4018-BD20-ECB9FED32356}" sibTransId="{A197D011-641B-4C43-BBA0-17E464A0BB21}"/>
    <dgm:cxn modelId="{963E605B-2194-4F9B-8A5D-1DFF78DAFC0C}" type="presOf" srcId="{0C21BBDC-05A1-44A9-B0EA-B8486278E12D}" destId="{07150B58-CAF9-486E-ADCB-8F791A879106}" srcOrd="0" destOrd="0" presId="urn:microsoft.com/office/officeart/2005/8/layout/radial5"/>
    <dgm:cxn modelId="{3CDEDC64-480F-4897-AB14-9EFD9D58F7C6}" type="presParOf" srcId="{D31D6037-107B-4201-B2F5-04EC9B3AC52E}" destId="{4302909F-8071-4C7D-9CDD-F5D5C00BEB2D}" srcOrd="0" destOrd="0" presId="urn:microsoft.com/office/officeart/2005/8/layout/radial5"/>
    <dgm:cxn modelId="{49238861-865B-4BD2-B024-CDC23983B71E}" type="presParOf" srcId="{D31D6037-107B-4201-B2F5-04EC9B3AC52E}" destId="{A41D447C-B0BB-4DA1-8912-495AFB2EAAFC}" srcOrd="1" destOrd="0" presId="urn:microsoft.com/office/officeart/2005/8/layout/radial5"/>
    <dgm:cxn modelId="{6338EC20-18CB-437F-AD10-108C68277A7F}" type="presParOf" srcId="{A41D447C-B0BB-4DA1-8912-495AFB2EAAFC}" destId="{9CA4D412-4A94-481E-BB39-0ADF2F0C863A}" srcOrd="0" destOrd="0" presId="urn:microsoft.com/office/officeart/2005/8/layout/radial5"/>
    <dgm:cxn modelId="{34E229A5-4639-4B1A-8541-E8515E6D6D93}" type="presParOf" srcId="{D31D6037-107B-4201-B2F5-04EC9B3AC52E}" destId="{9F2E25D9-575F-4EAE-973D-4A6C5FE836D0}" srcOrd="2" destOrd="0" presId="urn:microsoft.com/office/officeart/2005/8/layout/radial5"/>
    <dgm:cxn modelId="{07D313BA-B6A9-4396-8E90-DA898A2C2D9C}" type="presParOf" srcId="{D31D6037-107B-4201-B2F5-04EC9B3AC52E}" destId="{8BA70EA6-49DD-453A-BD08-4EA4DC76257A}" srcOrd="3" destOrd="0" presId="urn:microsoft.com/office/officeart/2005/8/layout/radial5"/>
    <dgm:cxn modelId="{C3F89AFB-DD01-4D2B-9F43-EB9E4B15D59D}" type="presParOf" srcId="{8BA70EA6-49DD-453A-BD08-4EA4DC76257A}" destId="{ED388A1C-616D-43F3-A908-D5F6C42B8182}" srcOrd="0" destOrd="0" presId="urn:microsoft.com/office/officeart/2005/8/layout/radial5"/>
    <dgm:cxn modelId="{5E000EEE-DF6F-4F4D-8372-9500D647C694}" type="presParOf" srcId="{D31D6037-107B-4201-B2F5-04EC9B3AC52E}" destId="{2BAB0A3A-42AC-4200-8C7A-CCEC358C1E4D}" srcOrd="4" destOrd="0" presId="urn:microsoft.com/office/officeart/2005/8/layout/radial5"/>
    <dgm:cxn modelId="{5DF34F58-0200-45AF-88F9-2905651A3C90}" type="presParOf" srcId="{D31D6037-107B-4201-B2F5-04EC9B3AC52E}" destId="{53D22100-B49C-4A68-BF3F-5AEDA9B31E2A}" srcOrd="5" destOrd="0" presId="urn:microsoft.com/office/officeart/2005/8/layout/radial5"/>
    <dgm:cxn modelId="{11E0567F-25C8-4E1E-89AB-81A2E5C54763}" type="presParOf" srcId="{53D22100-B49C-4A68-BF3F-5AEDA9B31E2A}" destId="{74A2EC00-F5DB-4A43-8E82-23163DD510AB}" srcOrd="0" destOrd="0" presId="urn:microsoft.com/office/officeart/2005/8/layout/radial5"/>
    <dgm:cxn modelId="{013F5D34-3814-4BC6-B83D-3F3262053FD6}" type="presParOf" srcId="{D31D6037-107B-4201-B2F5-04EC9B3AC52E}" destId="{83CA9F83-1DD7-40B8-A373-784D87D56F57}" srcOrd="6" destOrd="0" presId="urn:microsoft.com/office/officeart/2005/8/layout/radial5"/>
    <dgm:cxn modelId="{F5BC8BD6-8915-4EB6-8345-324E50C2153C}" type="presParOf" srcId="{D31D6037-107B-4201-B2F5-04EC9B3AC52E}" destId="{CCD30075-3F4F-453B-BB08-2F1FB2A0DCDC}" srcOrd="7" destOrd="0" presId="urn:microsoft.com/office/officeart/2005/8/layout/radial5"/>
    <dgm:cxn modelId="{AD6663CD-8FD5-46EA-8FA6-4C89820242F7}" type="presParOf" srcId="{CCD30075-3F4F-453B-BB08-2F1FB2A0DCDC}" destId="{DF5795FF-B3D1-4AFD-BBA6-297EDB2C9A78}" srcOrd="0" destOrd="0" presId="urn:microsoft.com/office/officeart/2005/8/layout/radial5"/>
    <dgm:cxn modelId="{4B7E7096-C1B8-4CDD-89BC-D124DC26850E}" type="presParOf" srcId="{D31D6037-107B-4201-B2F5-04EC9B3AC52E}" destId="{3BF89D07-7ED7-4F51-B25B-0F4FCFFD7B5A}" srcOrd="8" destOrd="0" presId="urn:microsoft.com/office/officeart/2005/8/layout/radial5"/>
    <dgm:cxn modelId="{32447C14-B748-44E9-B3F5-3587FBF73169}" type="presParOf" srcId="{D31D6037-107B-4201-B2F5-04EC9B3AC52E}" destId="{CE2D9FCE-1589-4B20-9EBE-28A25A9BE2A0}" srcOrd="9" destOrd="0" presId="urn:microsoft.com/office/officeart/2005/8/layout/radial5"/>
    <dgm:cxn modelId="{8E97CB68-86D1-4FD9-B89F-0410DFCE974C}" type="presParOf" srcId="{CE2D9FCE-1589-4B20-9EBE-28A25A9BE2A0}" destId="{E069FCB1-E734-4C44-96E0-A0898840FC17}" srcOrd="0" destOrd="0" presId="urn:microsoft.com/office/officeart/2005/8/layout/radial5"/>
    <dgm:cxn modelId="{4F5BFBE0-5499-4BBE-919C-6FDAB0ED697E}" type="presParOf" srcId="{D31D6037-107B-4201-B2F5-04EC9B3AC52E}" destId="{E1C32B45-68AB-4C04-A344-7479EA8BE649}" srcOrd="10" destOrd="0" presId="urn:microsoft.com/office/officeart/2005/8/layout/radial5"/>
    <dgm:cxn modelId="{6561BB48-B5D6-4158-A38F-6583DBBC21D6}" type="presParOf" srcId="{D31D6037-107B-4201-B2F5-04EC9B3AC52E}" destId="{5953DE75-36C2-45F9-B516-99574C20AA8E}" srcOrd="11" destOrd="0" presId="urn:microsoft.com/office/officeart/2005/8/layout/radial5"/>
    <dgm:cxn modelId="{9E3EB6CA-9F11-454A-8C12-C5177A52905E}" type="presParOf" srcId="{5953DE75-36C2-45F9-B516-99574C20AA8E}" destId="{4728D60A-1CAF-49E4-82A8-CF78265B7AA3}" srcOrd="0" destOrd="0" presId="urn:microsoft.com/office/officeart/2005/8/layout/radial5"/>
    <dgm:cxn modelId="{8F2C2F33-53B6-437E-9553-D35C887C708B}" type="presParOf" srcId="{D31D6037-107B-4201-B2F5-04EC9B3AC52E}" destId="{3DF9D553-5649-47D2-BA5C-C1C19B374A36}" srcOrd="12" destOrd="0" presId="urn:microsoft.com/office/officeart/2005/8/layout/radial5"/>
    <dgm:cxn modelId="{A74103E7-C455-4D99-8969-A30C14D50F22}" type="presParOf" srcId="{D31D6037-107B-4201-B2F5-04EC9B3AC52E}" destId="{5C67250C-92D8-4695-8753-C38F8180D521}" srcOrd="13" destOrd="0" presId="urn:microsoft.com/office/officeart/2005/8/layout/radial5"/>
    <dgm:cxn modelId="{E5FE80E5-8124-4919-9661-7194FE9E2369}" type="presParOf" srcId="{5C67250C-92D8-4695-8753-C38F8180D521}" destId="{5BF187DF-D320-4064-864F-290A41EBE648}" srcOrd="0" destOrd="0" presId="urn:microsoft.com/office/officeart/2005/8/layout/radial5"/>
    <dgm:cxn modelId="{7075B423-BD68-4415-B74F-A55B68B9E050}" type="presParOf" srcId="{D31D6037-107B-4201-B2F5-04EC9B3AC52E}" destId="{44BB419B-65DE-40A6-A7B4-C41487B1745B}" srcOrd="14" destOrd="0" presId="urn:microsoft.com/office/officeart/2005/8/layout/radial5"/>
    <dgm:cxn modelId="{544A21B7-85C2-4DA6-86A1-16B0579C4364}" type="presParOf" srcId="{D31D6037-107B-4201-B2F5-04EC9B3AC52E}" destId="{65CE89CA-6F43-4DB4-9733-E56EFB60EB6F}" srcOrd="15" destOrd="0" presId="urn:microsoft.com/office/officeart/2005/8/layout/radial5"/>
    <dgm:cxn modelId="{8B4D4806-77C6-4182-9A44-4ED1C517C5E4}" type="presParOf" srcId="{65CE89CA-6F43-4DB4-9733-E56EFB60EB6F}" destId="{5ABE1F91-AD47-4FED-8825-13BB0F8F86EB}" srcOrd="0" destOrd="0" presId="urn:microsoft.com/office/officeart/2005/8/layout/radial5"/>
    <dgm:cxn modelId="{FDD8B8CC-5E72-4540-B33C-4E47CF2B0DAB}" type="presParOf" srcId="{D31D6037-107B-4201-B2F5-04EC9B3AC52E}" destId="{BEE0E51F-20CA-4358-A770-F5CD57BA67EA}" srcOrd="16" destOrd="0" presId="urn:microsoft.com/office/officeart/2005/8/layout/radial5"/>
    <dgm:cxn modelId="{4FA69330-BE72-460B-BE24-0B096C986742}" type="presParOf" srcId="{D31D6037-107B-4201-B2F5-04EC9B3AC52E}" destId="{07150B58-CAF9-486E-ADCB-8F791A879106}" srcOrd="17" destOrd="0" presId="urn:microsoft.com/office/officeart/2005/8/layout/radial5"/>
    <dgm:cxn modelId="{5C39E8F0-BC02-488D-8BC0-178EDFA5A85D}" type="presParOf" srcId="{07150B58-CAF9-486E-ADCB-8F791A879106}" destId="{C91C83E0-CAC6-42F1-B97B-45921DFC39EF}" srcOrd="0" destOrd="0" presId="urn:microsoft.com/office/officeart/2005/8/layout/radial5"/>
    <dgm:cxn modelId="{A93FD29B-37E5-40D5-9462-26B4E29DCF44}" type="presParOf" srcId="{D31D6037-107B-4201-B2F5-04EC9B3AC52E}" destId="{9F2AD65D-DCD6-428C-8E8A-1B65DB670301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02909F-8071-4C7D-9CDD-F5D5C00BEB2D}">
      <dsp:nvSpPr>
        <dsp:cNvPr id="0" name=""/>
        <dsp:cNvSpPr/>
      </dsp:nvSpPr>
      <dsp:spPr>
        <a:xfrm>
          <a:off x="3132086" y="1778286"/>
          <a:ext cx="2015950" cy="1588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содержание работы с детьми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2086" y="1778286"/>
        <a:ext cx="2015950" cy="1588392"/>
      </dsp:txXfrm>
    </dsp:sp>
    <dsp:sp modelId="{A41D447C-B0BB-4DA1-8912-495AFB2EAAFC}">
      <dsp:nvSpPr>
        <dsp:cNvPr id="0" name=""/>
        <dsp:cNvSpPr/>
      </dsp:nvSpPr>
      <dsp:spPr>
        <a:xfrm rot="16200000">
          <a:off x="4023549" y="1339619"/>
          <a:ext cx="233022" cy="450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6200000">
        <a:off x="4023549" y="1339619"/>
        <a:ext cx="233022" cy="450859"/>
      </dsp:txXfrm>
    </dsp:sp>
    <dsp:sp modelId="{9F2E25D9-575F-4EAE-973D-4A6C5FE836D0}">
      <dsp:nvSpPr>
        <dsp:cNvPr id="0" name=""/>
        <dsp:cNvSpPr/>
      </dsp:nvSpPr>
      <dsp:spPr>
        <a:xfrm>
          <a:off x="3294301" y="-231686"/>
          <a:ext cx="1691520" cy="15703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игровые образовательные ситуации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4301" y="-231686"/>
        <a:ext cx="1691520" cy="1570307"/>
      </dsp:txXfrm>
    </dsp:sp>
    <dsp:sp modelId="{8BA70EA6-49DD-453A-BD08-4EA4DC76257A}">
      <dsp:nvSpPr>
        <dsp:cNvPr id="0" name=""/>
        <dsp:cNvSpPr/>
      </dsp:nvSpPr>
      <dsp:spPr>
        <a:xfrm rot="18943799">
          <a:off x="4835133" y="1476528"/>
          <a:ext cx="395845" cy="450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8943799">
        <a:off x="4835133" y="1476528"/>
        <a:ext cx="395845" cy="450859"/>
      </dsp:txXfrm>
    </dsp:sp>
    <dsp:sp modelId="{2BAB0A3A-42AC-4200-8C7A-CCEC358C1E4D}">
      <dsp:nvSpPr>
        <dsp:cNvPr id="0" name=""/>
        <dsp:cNvSpPr/>
      </dsp:nvSpPr>
      <dsp:spPr>
        <a:xfrm>
          <a:off x="5069383" y="0"/>
          <a:ext cx="1686714" cy="1688815"/>
        </a:xfrm>
        <a:prstGeom prst="ellipse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выставки детского творчества</a:t>
          </a:r>
          <a:endParaRPr lang="ru-RU" sz="1200" b="1" kern="1200">
            <a:latin typeface="Times New Roman" pitchFamily="18" charset="0"/>
            <a:cs typeface="Times New Roman" pitchFamily="18" charset="0"/>
          </a:endParaRPr>
        </a:p>
      </dsp:txBody>
      <dsp:txXfrm>
        <a:off x="5069383" y="0"/>
        <a:ext cx="1686714" cy="1688815"/>
      </dsp:txXfrm>
    </dsp:sp>
    <dsp:sp modelId="{53D22100-B49C-4A68-BF3F-5AEDA9B31E2A}">
      <dsp:nvSpPr>
        <dsp:cNvPr id="0" name=""/>
        <dsp:cNvSpPr/>
      </dsp:nvSpPr>
      <dsp:spPr>
        <a:xfrm rot="21096048">
          <a:off x="5332639" y="2134196"/>
          <a:ext cx="498049" cy="450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21096048">
        <a:off x="5332639" y="2134196"/>
        <a:ext cx="498049" cy="450859"/>
      </dsp:txXfrm>
    </dsp:sp>
    <dsp:sp modelId="{83CA9F83-1DD7-40B8-A373-784D87D56F57}">
      <dsp:nvSpPr>
        <dsp:cNvPr id="0" name=""/>
        <dsp:cNvSpPr/>
      </dsp:nvSpPr>
      <dsp:spPr>
        <a:xfrm>
          <a:off x="6052181" y="1511614"/>
          <a:ext cx="1409844" cy="1348909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встречи с ветеранами ВОВ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52181" y="1511614"/>
        <a:ext cx="1409844" cy="1348909"/>
      </dsp:txXfrm>
    </dsp:sp>
    <dsp:sp modelId="{CCD30075-3F4F-453B-BB08-2F1FB2A0DCDC}">
      <dsp:nvSpPr>
        <dsp:cNvPr id="0" name=""/>
        <dsp:cNvSpPr/>
      </dsp:nvSpPr>
      <dsp:spPr>
        <a:xfrm rot="1501884">
          <a:off x="5182922" y="2958708"/>
          <a:ext cx="533926" cy="450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501884">
        <a:off x="5182922" y="2958708"/>
        <a:ext cx="533926" cy="450859"/>
      </dsp:txXfrm>
    </dsp:sp>
    <dsp:sp modelId="{3BF89D07-7ED7-4F51-B25B-0F4FCFFD7B5A}">
      <dsp:nvSpPr>
        <dsp:cNvPr id="0" name=""/>
        <dsp:cNvSpPr/>
      </dsp:nvSpPr>
      <dsp:spPr>
        <a:xfrm>
          <a:off x="5860325" y="2927429"/>
          <a:ext cx="1457677" cy="1577447"/>
        </a:xfrm>
        <a:prstGeom prst="ellipse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экскурсии</a:t>
          </a:r>
          <a:endParaRPr lang="ru-RU" sz="1200" b="1" kern="1200">
            <a:latin typeface="Times New Roman" pitchFamily="18" charset="0"/>
            <a:cs typeface="Times New Roman" pitchFamily="18" charset="0"/>
          </a:endParaRPr>
        </a:p>
      </dsp:txBody>
      <dsp:txXfrm>
        <a:off x="5860325" y="2927429"/>
        <a:ext cx="1457677" cy="1577447"/>
      </dsp:txXfrm>
    </dsp:sp>
    <dsp:sp modelId="{CE2D9FCE-1589-4B20-9EBE-28A25A9BE2A0}">
      <dsp:nvSpPr>
        <dsp:cNvPr id="0" name=""/>
        <dsp:cNvSpPr/>
      </dsp:nvSpPr>
      <dsp:spPr>
        <a:xfrm rot="3731766">
          <a:off x="4504215" y="3330450"/>
          <a:ext cx="308836" cy="450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3731766">
        <a:off x="4504215" y="3330450"/>
        <a:ext cx="308836" cy="450859"/>
      </dsp:txXfrm>
    </dsp:sp>
    <dsp:sp modelId="{E1C32B45-68AB-4C04-A344-7479EA8BE649}">
      <dsp:nvSpPr>
        <dsp:cNvPr id="0" name=""/>
        <dsp:cNvSpPr/>
      </dsp:nvSpPr>
      <dsp:spPr>
        <a:xfrm>
          <a:off x="4387344" y="3742023"/>
          <a:ext cx="1506381" cy="1455428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праздники и досуги</a:t>
          </a:r>
          <a:endParaRPr lang="ru-RU" sz="1200" b="1" kern="1200">
            <a:latin typeface="Times New Roman" pitchFamily="18" charset="0"/>
            <a:cs typeface="Times New Roman" pitchFamily="18" charset="0"/>
          </a:endParaRPr>
        </a:p>
      </dsp:txBody>
      <dsp:txXfrm>
        <a:off x="4387344" y="3742023"/>
        <a:ext cx="1506381" cy="1455428"/>
      </dsp:txXfrm>
    </dsp:sp>
    <dsp:sp modelId="{5953DE75-36C2-45F9-B516-99574C20AA8E}">
      <dsp:nvSpPr>
        <dsp:cNvPr id="0" name=""/>
        <dsp:cNvSpPr/>
      </dsp:nvSpPr>
      <dsp:spPr>
        <a:xfrm rot="6526381">
          <a:off x="3690247" y="3320381"/>
          <a:ext cx="237955" cy="450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6526381">
        <a:off x="3690247" y="3320381"/>
        <a:ext cx="237955" cy="450859"/>
      </dsp:txXfrm>
    </dsp:sp>
    <dsp:sp modelId="{3DF9D553-5649-47D2-BA5C-C1C19B374A36}">
      <dsp:nvSpPr>
        <dsp:cNvPr id="0" name=""/>
        <dsp:cNvSpPr/>
      </dsp:nvSpPr>
      <dsp:spPr>
        <a:xfrm>
          <a:off x="2754921" y="3724609"/>
          <a:ext cx="1480517" cy="1490256"/>
        </a:xfrm>
        <a:prstGeom prst="ellipse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посещение школы</a:t>
          </a:r>
          <a:endParaRPr lang="ru-RU" sz="1200" b="1" kern="1200">
            <a:latin typeface="Times New Roman" pitchFamily="18" charset="0"/>
            <a:cs typeface="Times New Roman" pitchFamily="18" charset="0"/>
          </a:endParaRPr>
        </a:p>
      </dsp:txBody>
      <dsp:txXfrm>
        <a:off x="2754921" y="3724609"/>
        <a:ext cx="1480517" cy="1490256"/>
      </dsp:txXfrm>
    </dsp:sp>
    <dsp:sp modelId="{5C67250C-92D8-4695-8753-C38F8180D521}">
      <dsp:nvSpPr>
        <dsp:cNvPr id="0" name=""/>
        <dsp:cNvSpPr/>
      </dsp:nvSpPr>
      <dsp:spPr>
        <a:xfrm rot="8798100">
          <a:off x="2679081" y="3130053"/>
          <a:ext cx="543833" cy="450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8798100">
        <a:off x="2679081" y="3130053"/>
        <a:ext cx="543833" cy="450859"/>
      </dsp:txXfrm>
    </dsp:sp>
    <dsp:sp modelId="{44BB419B-65DE-40A6-A7B4-C41487B1745B}">
      <dsp:nvSpPr>
        <dsp:cNvPr id="0" name=""/>
        <dsp:cNvSpPr/>
      </dsp:nvSpPr>
      <dsp:spPr>
        <a:xfrm>
          <a:off x="1145668" y="3253600"/>
          <a:ext cx="1468286" cy="1614524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дни здоровья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5668" y="3253600"/>
        <a:ext cx="1468286" cy="1614524"/>
      </dsp:txXfrm>
    </dsp:sp>
    <dsp:sp modelId="{65CE89CA-6F43-4DB4-9733-E56EFB60EB6F}">
      <dsp:nvSpPr>
        <dsp:cNvPr id="0" name=""/>
        <dsp:cNvSpPr/>
      </dsp:nvSpPr>
      <dsp:spPr>
        <a:xfrm rot="10940904">
          <a:off x="2585075" y="2291233"/>
          <a:ext cx="387727" cy="450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940904">
        <a:off x="2585075" y="2291233"/>
        <a:ext cx="387727" cy="450859"/>
      </dsp:txXfrm>
    </dsp:sp>
    <dsp:sp modelId="{BEE0E51F-20CA-4358-A770-F5CD57BA67EA}">
      <dsp:nvSpPr>
        <dsp:cNvPr id="0" name=""/>
        <dsp:cNvSpPr/>
      </dsp:nvSpPr>
      <dsp:spPr>
        <a:xfrm>
          <a:off x="892257" y="1721328"/>
          <a:ext cx="1510889" cy="1497883"/>
        </a:xfrm>
        <a:prstGeom prst="ellipse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посещение  библиотеки</a:t>
          </a:r>
          <a:endParaRPr lang="ru-RU" sz="1200" b="1" kern="1200">
            <a:latin typeface="Times New Roman" pitchFamily="18" charset="0"/>
            <a:cs typeface="Times New Roman" pitchFamily="18" charset="0"/>
          </a:endParaRPr>
        </a:p>
      </dsp:txBody>
      <dsp:txXfrm>
        <a:off x="892257" y="1721328"/>
        <a:ext cx="1510889" cy="1497883"/>
      </dsp:txXfrm>
    </dsp:sp>
    <dsp:sp modelId="{07150B58-CAF9-486E-ADCB-8F791A879106}">
      <dsp:nvSpPr>
        <dsp:cNvPr id="0" name=""/>
        <dsp:cNvSpPr/>
      </dsp:nvSpPr>
      <dsp:spPr>
        <a:xfrm rot="13344024">
          <a:off x="2939454" y="1461246"/>
          <a:ext cx="461077" cy="450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3344024">
        <a:off x="2939454" y="1461246"/>
        <a:ext cx="461077" cy="450859"/>
      </dsp:txXfrm>
    </dsp:sp>
    <dsp:sp modelId="{9F2AD65D-DCD6-428C-8E8A-1B65DB670301}">
      <dsp:nvSpPr>
        <dsp:cNvPr id="0" name=""/>
        <dsp:cNvSpPr/>
      </dsp:nvSpPr>
      <dsp:spPr>
        <a:xfrm>
          <a:off x="1412653" y="49696"/>
          <a:ext cx="1657053" cy="1577691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фоторепортажи</a:t>
          </a:r>
          <a:endParaRPr lang="ru-RU" sz="1200" b="1" kern="1200">
            <a:latin typeface="Times New Roman" pitchFamily="18" charset="0"/>
            <a:cs typeface="Times New Roman" pitchFamily="18" charset="0"/>
          </a:endParaRPr>
        </a:p>
      </dsp:txBody>
      <dsp:txXfrm>
        <a:off x="1412653" y="49696"/>
        <a:ext cx="1657053" cy="1577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2EA19-C169-4C36-8909-88A7B23471CC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90C14-040A-4297-AFFB-1185CED50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4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do3.twsite.ru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мки детские фотомонтаж онлайн - Ноутбуки и планшетные компьют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12858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14346" y="1285860"/>
            <a:ext cx="935834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 пожаловать в старшую -подготовительную     группу</a:t>
            </a:r>
            <a:endParaRPr lang="ru-RU" sz="54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Вирусы (от лат - Фото 18414/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14290"/>
            <a:ext cx="8187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Используемая литература</a:t>
            </a:r>
            <a:endParaRPr lang="ru-RU" sz="5400" b="1" cap="none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prowallpapers.ro/download/tablou_fluturi-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Почитаем дома и в детском саду</a:t>
            </a:r>
            <a:endParaRPr lang="ru-RU" sz="4400" b="1" cap="none" spc="0" dirty="0">
              <a:ln w="10541" cmpd="sng">
                <a:solidFill>
                  <a:schemeClr val="tx2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643314"/>
            <a:ext cx="4455644" cy="321468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14752"/>
            <a:ext cx="4070347" cy="3143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714356"/>
            <a:ext cx="4071933" cy="29289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714356"/>
            <a:ext cx="4427537" cy="28416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2" name="Picture 4" descr="Мультфильм Fantasy стола Scenery #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8501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 реализации программы:</a:t>
            </a:r>
            <a:endParaRPr lang="ru-RU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57158" y="1000108"/>
            <a:ext cx="85011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благоприятных условий для полноценного проживания ребёнком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 личности ребенка с учетом его фи­зического и психического развития, индивидуальных возмож­ностей, интересов и способностей, готовности к обучению в школе;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 и укрепление  здоровья детей;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у дошкольников таких качеств как патриотизм, активная жизненная позиция, творческий подход в решении различных жизненных ситуаций, уважение к традиционным ценностям.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Мультфильм Fantasy стола Scenery #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реализации программы:</a:t>
            </a:r>
            <a:endParaRPr lang="ru-RU" sz="3600" b="1" cap="none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28596" y="714356"/>
            <a:ext cx="87154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заботиться о здоровье, эмоциональном благополучии и своевременном всестороннем развитии каждого ребенка;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создавать в группах атмосферу гуманного и доброжелательного отношения ко всем воспитанникам, стараться растить их общительными, добрыми, любознательными, инициативными, стремящимися к самостоятельности и творчеству;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разнообразные виды детской деятельности: игровой, коммуникативной, трудовой, познавательно- исследовательской, продуктивной, музыкально- художественной, чтения;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образовательный материал вариативно и творчески в соответствии с интересами и наклонностями каждого ребёнка;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уважительно относиться к результатам детского творчества;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единый подход к воспитанию детей в условиях МДОУ и в семьях воспитанников;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соблюдать преемственность в работе МДОУ и начальной школы, исключать умственные и физические перегрузки, обеспечивать отсутствие давления предметного обучения.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Мультфильм Fantasy стола Scenery #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Целевые ориентиры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714356"/>
            <a:ext cx="850112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Ребёнок овладевает основными культурными средствами, способами деятельности, проявляет инициативу, самостоятельность в разных видах деятельности, способен выбирать себе род занятий, участников по совместной деятельности;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обладает установкой положительного отношения к миру, к другим людям, к самому себе, к разным видам труда, обладает чувством собственного достоинства, активно взаимодействует со сверстниками и взрослыми, активно участвует в совместных играх и других видах деятельности, выполняя при этом как лидерские, так и исполнительские функции;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способен договариваться, учитывать интересы и чувства сверстников, взрослых, сопереживать неудачам и радоваться успехам окружающих, адекватно разрешать конфликтные ситуации, уметь выражать и отстаивать свою позицию адекватным образом;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физических и психических особенностей;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проявляет эмпатию по отношению к другим людям, готовность прийти на помощь тем, кто в этом нуждается;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Мультфильм Fantasy стола Scenery #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57158" y="0"/>
            <a:ext cx="857256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проявляет умение слышать других и стремление быть понятыми другими;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обладает развитым воображением, которое реализуется в разных видах деятельности, прежде всего, в игре, владеет разными формами и видами игры, различает условную и реальную ситуации, подчиняться правилам и социальным нормам;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достаточно хорошо владеет устной речью, может выражать свои мысли, чувства , желания, использовать речь для выражения своих мыслей, строить речевое высказывание в ситуации общения, выделять звуки в словах, у ребёнка складываются предпосылки грамотности;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ребенка развита крупная и мелкая моторика, он подвижен, вынослив, владеет основными движениями, может контролировать их и управлять ими;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способен к волевым усилиям может следовать социальным нормам поведения в различных ситуациях, правилам в различных видах деятельности, соблюдать правила личной гигиены;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проявляет ответственность за начатое дело;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проявляет любознательность, задаёт вопросы, интересуется причинно- следственными связями, пытается самостоятельно придумать объяснение явлениям природы и поступкам людей, склонен к наблюдению, экспериментированию;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Мультфильм Fantasy стола Scenery #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обладает начальными знаниями о себе, о природном и социальном мире,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т.п., способен к принятию общественных решений, с опорой на свои знания и умения в различных видах деятельности;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 новому, положительно относится к обучению в школе;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проявляет уважение к жизни и заботу об окружающей среде;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эмоционально отзывается на красоту окружающего мира, произведения искусства;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проявляет патриотические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чувства,ощущает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гордость за свою страну, её достижения, имеет представления о её географическом разнообразии, многонациональности, важнейших исторических событиях;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первичные представления о себе, семье, традиционных семейных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ценностях,включая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традиционные гендерные ориентации, проявляет уважение к своему и противоположному полу;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соблюдает элементарные общепринятые нормы, имеет первичные ценностные представления о хорошем и плохом, стремится поступать хорошо, проявляет уважение к старшим и заботу о младших;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начальные представления о здоровом образе жизни, воспринимает здоровый образ жизни как ценность.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Summer Computer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429124" y="214290"/>
            <a:ext cx="4071966" cy="12858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42910" y="428604"/>
            <a:ext cx="2928958" cy="92869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714348" y="4286256"/>
            <a:ext cx="2857520" cy="92869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714348" y="1500174"/>
            <a:ext cx="2857520" cy="114300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социально- коммуникативное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42910" y="5500702"/>
            <a:ext cx="2928958" cy="92869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714348" y="2857496"/>
            <a:ext cx="2928958" cy="114300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5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5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5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Wallpapers Camomiles Flowers Photo 256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857232"/>
            <a:ext cx="9144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Формы, приемы и методы 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Реализации программы</a:t>
            </a:r>
            <a:endParaRPr lang="ru-RU" sz="6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Music Staff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50" cy="6858000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5000628" cy="3009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43042" y="0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5400" b="1" cap="none" spc="0" dirty="0">
              <a:ln w="1905">
                <a:solidFill>
                  <a:schemeClr val="tx1"/>
                </a:solidFill>
              </a:ln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64" y="3500438"/>
            <a:ext cx="5143536" cy="33575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79800"/>
            <a:ext cx="4411690" cy="3378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714356"/>
            <a:ext cx="4000528" cy="27146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мка - Детский сад &quot; Puzkarapuz.org скачать для детей и род…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530" y="1"/>
            <a:ext cx="926353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Music Staff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5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6432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76872"/>
            <a:ext cx="242889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4664"/>
            <a:ext cx="286362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Music Staff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1998645" cy="364333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7166"/>
            <a:ext cx="2138197" cy="37862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66"/>
            <a:ext cx="2070083" cy="37370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57166"/>
            <a:ext cx="2016257" cy="357028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775195"/>
            <a:ext cx="2214578" cy="308280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286256"/>
            <a:ext cx="1532137" cy="242728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3747525"/>
            <a:ext cx="1998645" cy="31104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Paint A Picture In Color wallpapers HD free - 326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5403880" cy="3568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4500594" cy="3429000"/>
          </a:xfrm>
          <a:prstGeom prst="star32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429000"/>
            <a:ext cx="4714876" cy="3429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714612" y="0"/>
            <a:ext cx="343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выставки</a:t>
            </a:r>
            <a:endParaRPr lang="ru-RU" sz="5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6163" y="-428652"/>
            <a:ext cx="3677837" cy="4903782"/>
          </a:xfrm>
          <a:prstGeom prst="star32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19799993" lon="20699994" rev="0"/>
            </a:camera>
            <a:lightRig rig="threePt" dir="t"/>
          </a:scene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Digital Wallpapers :: No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20002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0"/>
            <a:ext cx="4597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1\AppData\Local\Temp\Rar$DI02.039\IMG_20140226_1031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478631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«ПДД»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121778" cy="461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32882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6/04/05/18138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4/05/18138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НОД по правилам безопасности дома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293851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85860"/>
            <a:ext cx="305926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33v.ru/uploads/4b/4b814d33e31d79b0e1c4ec862efdd5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Сотрудничество с Пожарной частью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33v.ru/uploads/4b/4b814d33e31d79b0e1c4ec862efdd5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509857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Лето 2016 г.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экскурсия в пожарную часть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536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защитные разм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33v.ru/uploads/4b/4b814d33e31d79b0e1c4ec862efdd5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по ПДД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6004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4008" y="2276872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Так мы учимся ходить группой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33v.ru/uploads/4b/4b814d33e31d79b0e1c4ec862efdd5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Изучение правил езды на велосипеде под присмотром сотрудников ГИБДД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8032212" cy="48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920x1200 Sunny Bird Table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5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285728"/>
            <a:ext cx="2543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ружки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142984"/>
            <a:ext cx="707236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«Успешный	 старт»</a:t>
            </a:r>
          </a:p>
          <a:p>
            <a:pPr>
              <a:buFont typeface="Wingdings" pitchFamily="2" charset="2"/>
              <a:buChar char="Ø"/>
            </a:pP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«Гимнастика ума»</a:t>
            </a:r>
          </a:p>
          <a:p>
            <a:pPr>
              <a:buFont typeface="Wingdings" pitchFamily="2" charset="2"/>
              <a:buChar char="Ø"/>
            </a:pPr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«Болтунишка»</a:t>
            </a:r>
          </a:p>
          <a:p>
            <a:pPr>
              <a:buFont typeface="Wingdings" pitchFamily="2" charset="2"/>
              <a:buChar char="Ø"/>
            </a:pP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До-ми-соль-ка</a:t>
            </a: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«Нарисуй-ка»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1920x1200 Sunny Bird Table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5552"/>
          </a:xfrm>
          <a:prstGeom prst="rect">
            <a:avLst/>
          </a:prstGeom>
          <a:noFill/>
        </p:spPr>
      </p:pic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3143240" y="2643182"/>
            <a:ext cx="2928958" cy="214314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Способы и направления поддержки детской инициативы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3714744" y="928670"/>
            <a:ext cx="1504950" cy="7905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42844" y="2357430"/>
            <a:ext cx="2643206" cy="1376366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Самостоятельные и совместные эксперименты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6500826" y="2143116"/>
            <a:ext cx="2643174" cy="163354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Самостоятельные и совместные опыты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285720" y="5143512"/>
            <a:ext cx="2857520" cy="150019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Самостоятельная ИЗО деятельность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5572132" y="5286388"/>
            <a:ext cx="2857520" cy="1214446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Самостоятельное конструирование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1" name="AutoShape 9"/>
          <p:cNvSpPr>
            <a:spLocks noChangeShapeType="1"/>
          </p:cNvSpPr>
          <p:nvPr/>
        </p:nvSpPr>
        <p:spPr bwMode="auto">
          <a:xfrm flipH="1">
            <a:off x="2643174" y="4714884"/>
            <a:ext cx="476250" cy="552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sp>
        <p:nvSpPr>
          <p:cNvPr id="38915" name="AutoShape 3"/>
          <p:cNvSpPr>
            <a:spLocks noChangeShapeType="1"/>
          </p:cNvSpPr>
          <p:nvPr/>
        </p:nvSpPr>
        <p:spPr bwMode="auto">
          <a:xfrm>
            <a:off x="6000760" y="4714884"/>
            <a:ext cx="609600" cy="638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9" name="AutoShape 7"/>
          <p:cNvSpPr>
            <a:spLocks noChangeShapeType="1"/>
          </p:cNvSpPr>
          <p:nvPr/>
        </p:nvSpPr>
        <p:spPr bwMode="auto">
          <a:xfrm flipV="1">
            <a:off x="5857884" y="3600451"/>
            <a:ext cx="923925" cy="1857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7" name="AutoShape 5"/>
          <p:cNvSpPr>
            <a:spLocks noChangeShapeType="1"/>
          </p:cNvSpPr>
          <p:nvPr/>
        </p:nvSpPr>
        <p:spPr bwMode="auto">
          <a:xfrm flipH="1" flipV="1">
            <a:off x="2500298" y="3500439"/>
            <a:ext cx="1004888" cy="2143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4" name="AutoShape 12"/>
          <p:cNvSpPr>
            <a:spLocks noChangeShapeType="1"/>
          </p:cNvSpPr>
          <p:nvPr/>
        </p:nvSpPr>
        <p:spPr bwMode="auto">
          <a:xfrm flipV="1">
            <a:off x="4500562" y="1785926"/>
            <a:ext cx="0" cy="6937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0" y="78579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4286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285728"/>
            <a:ext cx="7215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Способы и направления поддержки детской инициативы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80x1050 лицо, надписи, Джокер, улыбка обои для рабочего стола - 23 Декабря 2013 - Blog - Slavamu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Содержание работы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Содержимое 25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Paint A Picture In Color wallpapers HD free - 326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3286116" y="2214554"/>
            <a:ext cx="2500330" cy="2190754"/>
          </a:xfrm>
          <a:prstGeom prst="su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МДОУ</a:t>
            </a:r>
            <a:endParaRPr kumimoji="0" lang="ru-RU" sz="16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1285852" y="785794"/>
            <a:ext cx="2243141" cy="142876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Горицкая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 «Образовательный центр»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5652120" y="5157192"/>
            <a:ext cx="2428892" cy="1252539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«МУК ЦБК» Кимрского района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Горицкий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сельский филиал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5143504" y="785794"/>
            <a:ext cx="2571768" cy="135732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МУК «РЦКС Кимрского района Тверской области» - филиал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Горицкий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ЦКиР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357158" y="3000372"/>
            <a:ext cx="2143140" cy="1285884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Администрация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Горицкого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сельского поселения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6572264" y="3071810"/>
            <a:ext cx="2028827" cy="121444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Музыкальная школа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AutoShape 5"/>
          <p:cNvSpPr>
            <a:spLocks noChangeShapeType="1"/>
          </p:cNvSpPr>
          <p:nvPr/>
        </p:nvSpPr>
        <p:spPr bwMode="auto">
          <a:xfrm flipV="1">
            <a:off x="5429256" y="2143116"/>
            <a:ext cx="571504" cy="4286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/>
          <p:cNvSpPr>
            <a:spLocks noChangeShapeType="1"/>
          </p:cNvSpPr>
          <p:nvPr/>
        </p:nvSpPr>
        <p:spPr bwMode="auto">
          <a:xfrm flipH="1" flipV="1">
            <a:off x="3357554" y="2214554"/>
            <a:ext cx="357190" cy="4286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3" name="AutoShape 3"/>
          <p:cNvSpPr>
            <a:spLocks noChangeShapeType="1"/>
          </p:cNvSpPr>
          <p:nvPr/>
        </p:nvSpPr>
        <p:spPr bwMode="auto">
          <a:xfrm>
            <a:off x="5715008" y="3286125"/>
            <a:ext cx="857256" cy="1885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AutoShape 2"/>
          <p:cNvSpPr>
            <a:spLocks noChangeShapeType="1"/>
          </p:cNvSpPr>
          <p:nvPr/>
        </p:nvSpPr>
        <p:spPr bwMode="auto">
          <a:xfrm flipV="1">
            <a:off x="2500298" y="3357561"/>
            <a:ext cx="785818" cy="2143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1" name="AutoShape 1"/>
          <p:cNvSpPr>
            <a:spLocks noChangeShapeType="1"/>
          </p:cNvSpPr>
          <p:nvPr/>
        </p:nvSpPr>
        <p:spPr bwMode="auto">
          <a:xfrm flipH="1">
            <a:off x="3203849" y="4149080"/>
            <a:ext cx="504056" cy="1008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000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сотрудничества с организациями и учреждениями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763688" y="5229200"/>
            <a:ext cx="2143140" cy="1285884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 пожилых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людей «Надежда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436096" y="4077072"/>
            <a:ext cx="1152128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Мультфильм Fantasy стола Scenery #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403648" y="1340768"/>
            <a:ext cx="328042" cy="1102990"/>
          </a:xfrm>
          <a:prstGeom prst="downArrow">
            <a:avLst>
              <a:gd name="adj1" fmla="val 50000"/>
              <a:gd name="adj2" fmla="val 46429"/>
            </a:avLst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7380312" y="1340768"/>
            <a:ext cx="432048" cy="1008112"/>
          </a:xfrm>
          <a:prstGeom prst="downArrow">
            <a:avLst>
              <a:gd name="adj1" fmla="val 50000"/>
              <a:gd name="adj2" fmla="val 42391"/>
            </a:avLst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11560" y="2420888"/>
            <a:ext cx="2019300" cy="30384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профессиональной компетенции педагогов ДОУ: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Индивидуальные беседы;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Деловые игры, тренинги;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Педагогические советы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6588224" y="2348880"/>
            <a:ext cx="1990725" cy="31146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с родителями воспитанников: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Индивидуальные  и групповые консультации;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Круглые столы;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Наглядная информация;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Родительские собрания;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Вечера для родителей;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Встречи с Администрацией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843808" y="2420888"/>
            <a:ext cx="3672408" cy="2695575"/>
          </a:xfrm>
          <a:prstGeom prst="leftRightArrow">
            <a:avLst>
              <a:gd name="adj1" fmla="val 50000"/>
              <a:gd name="adj2" fmla="val 20000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мероприятия: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мероприятиях;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Досуги;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Конкурсы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выставки работ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Спортивные развлечения;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Дни открытых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дверей;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Дни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семьи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285750"/>
            <a:ext cx="9144000" cy="1047750"/>
          </a:xfrm>
          <a:prstGeom prst="ribbon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Система взаимодействия ДОУ и семьи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Мультфильм Fantasy стола Scenery #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23728" y="214290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контакты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214422"/>
            <a:ext cx="849078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Адрес: 171540 Тверская область, Кимрский район,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с. Горицы, ул. Садовая д.15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Телефон: (848236) 7-11-39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/>
              <a:t>solnyshkogorizi@yandex.ru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Адрес сайта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hlinkClick r:id="rId3"/>
              </a:rPr>
              <a:t> http://mdo3.twsite.ru/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Мультфильм Fantasy стола Scenery #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42918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8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Надеемся на сотрудничество!</a:t>
            </a:r>
            <a:endParaRPr lang="ru-RU" sz="8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есплатные обои для рабочего стола - Свободные обои Искусств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2858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МДОУ детский сад № 3 «Солнышко»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Кимрского района Тверской области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774200"/>
            <a:ext cx="3000364" cy="4083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14422"/>
            <a:ext cx="3214678" cy="42862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 descr="C:\Users\1\Desktop\Documents\ФОТО С ТЕЛЕФОНА\2013-05-30 09.28.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1928802"/>
            <a:ext cx="3214710" cy="4429132"/>
          </a:xfrm>
          <a:prstGeom prst="roundRect">
            <a:avLst/>
          </a:prstGeom>
          <a:noFill/>
        </p:spPr>
      </p:pic>
      <p:pic>
        <p:nvPicPr>
          <p:cNvPr id="14339" name="Picture 3" descr="C:\Users\1\Desktop\Documents\ДЕКАБРЬ ФОТО САДИК\SAM_188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ound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Детский сад 35 Тверь Мигалово - Обои на рабочий стол Детски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вашим ребенком будут работать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714356"/>
            <a:ext cx="3399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3200" b="1" cap="none" spc="0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C:\Users\1\Desktop\Documents\осенний бал\нов.год садик\01.09.2011\DSCN11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1785950" cy="2512328"/>
          </a:xfrm>
          <a:prstGeom prst="ellipse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34" y="3857628"/>
            <a:ext cx="1402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Забурдаева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Екатерина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Сергеевна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C:\Users\1\Desktop\Documents\ФОТО С ТЕЛЕФОНА\2012-10-05 13.45.2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1428736"/>
            <a:ext cx="1714512" cy="2373940"/>
          </a:xfrm>
          <a:prstGeom prst="ellipse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428860" y="3857628"/>
            <a:ext cx="1461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Бондарева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Нина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642918"/>
            <a:ext cx="38020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Музыкальный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руководитель</a:t>
            </a:r>
            <a:endParaRPr lang="ru-RU" sz="2800" b="1" cap="none" spc="5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66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 descr="C:\Users\1\Downloads\Сиверина Ирина Валерьевн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1571612"/>
            <a:ext cx="1571636" cy="2071702"/>
          </a:xfrm>
          <a:prstGeom prst="ellipse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429520" y="2285992"/>
            <a:ext cx="1414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Сиверина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Ирина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Валерьевна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3714752"/>
            <a:ext cx="29737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Помощник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воспитателя</a:t>
            </a:r>
            <a:endParaRPr lang="ru-RU" sz="28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6248" y="5357826"/>
            <a:ext cx="1919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Кокорева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Людмила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Константиновна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январь 2015\Копия IMG_19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4643446"/>
            <a:ext cx="1643074" cy="2036862"/>
          </a:xfrm>
          <a:prstGeom prst="ellipse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  <p:bldP spid="12" grpId="0"/>
      <p:bldP spid="14" grpId="0"/>
      <p:bldP spid="15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RA evoke: детские рамки 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357298"/>
            <a:ext cx="6434069" cy="1323439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Наша группа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714620"/>
            <a:ext cx="6215106" cy="1323439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«Ромашка»</a:t>
            </a:r>
            <a:endParaRPr lang="ru-RU" sz="8000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Детское объединение &quot;Республика ШКИД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G:\январь 2015\IMG_18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6286" y="0"/>
            <a:ext cx="4607714" cy="3500438"/>
          </a:xfrm>
          <a:prstGeom prst="roundRect">
            <a:avLst/>
          </a:prstGeom>
          <a:noFill/>
        </p:spPr>
      </p:pic>
      <p:pic>
        <p:nvPicPr>
          <p:cNvPr id="2050" name="Picture 2" descr="G:\январь 2015\IMG_18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500558" cy="3429000"/>
          </a:xfrm>
          <a:prstGeom prst="roundRect">
            <a:avLst/>
          </a:prstGeom>
          <a:noFill/>
        </p:spPr>
      </p:pic>
      <p:pic>
        <p:nvPicPr>
          <p:cNvPr id="2052" name="Picture 4" descr="G:\январь 2015\IMG_19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357562"/>
            <a:ext cx="4500562" cy="3500438"/>
          </a:xfrm>
          <a:prstGeom prst="round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357562"/>
            <a:ext cx="4643438" cy="35004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920x1200 Sunny Bird Table Wallpap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1\Desktop\Documents\оля фото\DSC009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071546"/>
            <a:ext cx="4000496" cy="3290884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14290"/>
            <a:ext cx="4657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уголки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4144502" cy="34813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000372"/>
            <a:ext cx="4136643" cy="38576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детский фон для фотошопа - Схемы в рабо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214290"/>
            <a:ext cx="774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Образование осуществляется в соответствии 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164305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57488" y="1071546"/>
            <a:ext cx="60722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ООПДО «От рождения до школы» под редакцией Н. Е.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Вераксы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Т.С.Комаровой, М.А. Васильевой, 2014 г.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3116"/>
            <a:ext cx="2968815" cy="43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53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1085</Words>
  <Application>Microsoft Office PowerPoint</Application>
  <PresentationFormat>Экран (4:3)</PresentationFormat>
  <Paragraphs>150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МДОУ детский сад № 3 «Солнышко» Кимрского района Тверской области</vt:lpstr>
      <vt:lpstr>С вашим ребенком будут работать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НОД «ПДД»</vt:lpstr>
      <vt:lpstr>Слайд 25</vt:lpstr>
      <vt:lpstr>Слайд 26</vt:lpstr>
      <vt:lpstr>НОД по правилам безопасности дома </vt:lpstr>
      <vt:lpstr>Сотрудничество с Пожарной частью</vt:lpstr>
      <vt:lpstr>Лето 2016 г.  экскурсия в пожарную часть</vt:lpstr>
      <vt:lpstr>Работа по ПДД</vt:lpstr>
      <vt:lpstr>Изучение правил езды на велосипеде под присмотром сотрудников ГИБДД</vt:lpstr>
      <vt:lpstr>Слайд 32</vt:lpstr>
      <vt:lpstr>Слайд 33</vt:lpstr>
      <vt:lpstr>Содержание работы с детьми 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110</cp:revision>
  <dcterms:created xsi:type="dcterms:W3CDTF">2015-01-20T16:34:20Z</dcterms:created>
  <dcterms:modified xsi:type="dcterms:W3CDTF">2017-01-29T12:05:42Z</dcterms:modified>
</cp:coreProperties>
</file>