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58" r:id="rId8"/>
    <p:sldId id="259" r:id="rId9"/>
    <p:sldId id="260" r:id="rId10"/>
    <p:sldId id="266" r:id="rId11"/>
    <p:sldId id="261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1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n-desktop.com/wps/Backgrounds_Blue_background_with_highlights_03559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7772400" cy="195740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с государственной символикой.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Флаг России.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714884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МДОУ детский сад №3 «Солнышко»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Кимрского района Тверской области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Забурдаева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Е.С.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 descr="http://333v.ru/uploads/6a/6a09e5bf92af120b8f8dae111380e2c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://333v.ru/uploads/6a/6a09e5bf92af120b8f8dae111380e2c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images.myshared.ru/7/838924/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on-desktop.com/wps/Backgrounds_Blue_background_with_highlights_03559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wwedenie.ucoz.com/14/14_1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2714644" cy="1959840"/>
          </a:xfrm>
          <a:prstGeom prst="rect">
            <a:avLst/>
          </a:prstGeom>
          <a:noFill/>
        </p:spPr>
      </p:pic>
      <p:pic>
        <p:nvPicPr>
          <p:cNvPr id="1028" name="Picture 4" descr="https://www.rusvelikaia.ru/upload/iblock/983/DSC_32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786058"/>
            <a:ext cx="2727275" cy="2729093"/>
          </a:xfrm>
          <a:prstGeom prst="rect">
            <a:avLst/>
          </a:prstGeom>
          <a:noFill/>
        </p:spPr>
      </p:pic>
      <p:pic>
        <p:nvPicPr>
          <p:cNvPr id="1030" name="Picture 6" descr="http://www.visit-petersburg.ru/media/uploads/news/198/198_cover.jpg.1050x700_q95_crop_upsca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1428736"/>
            <a:ext cx="5214974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n-desktop.com/wps/Backgrounds_Blue_background_with_highlights_03559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Флаг России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www.fullhdoboi.ru/_ph/33/2639114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43050"/>
            <a:ext cx="8001056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on-desktop.com/wps/Backgrounds_Blue_background_with_highlights_03559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edenie.ucoz.com/14/14_1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642918"/>
            <a:ext cx="6728690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g03.a.alicdn.com/kf/HTB1uShNKVXXXXXPXFXXq6xXFXXXi/russia-flags-Hanging-Big-Russian-National-Flag-for-Festival-The-World-Cup-Banner-Home-Decoration-Fla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 descr="http://images.freeimages.com/images/premium/previews/4202/42028580-russian-flag-on-grand-kremlin-palace-moscow-rus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on-desktop.com/wps/Backgrounds_Blue_background_with_highlights_03559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s://cdn1.img.ria.ru/images/95105/26/9510526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5105375" cy="3403584"/>
          </a:xfrm>
          <a:prstGeom prst="rect">
            <a:avLst/>
          </a:prstGeom>
          <a:noFill/>
        </p:spPr>
      </p:pic>
      <p:pic>
        <p:nvPicPr>
          <p:cNvPr id="20484" name="Picture 4" descr="https://cdn2.img.ria.ru/images/4192/36/419236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143248"/>
            <a:ext cx="2747797" cy="32762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vladtime.ru/uploads/posts/2016-07/1469113957_2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on-desktop.com/wps/Backgrounds_Blue_background_with_highlights_03559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osurgut.com/images/news/main/e65ed5f53d14d7d1155a657d713cc3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6071799" cy="2843194"/>
          </a:xfrm>
          <a:prstGeom prst="rect">
            <a:avLst/>
          </a:prstGeom>
          <a:noFill/>
        </p:spPr>
      </p:pic>
      <p:pic>
        <p:nvPicPr>
          <p:cNvPr id="22532" name="Picture 4" descr="https://cdn2.img.ria.ru/images/58431/86/5843186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214686"/>
            <a:ext cx="5715000" cy="32385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on-desktop.com/wps/Backgrounds_Blue_background_with_highlights_03559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600200"/>
            <a:ext cx="375761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Шест с черепом животного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edenie.ucoz.com/14/14_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4086236" cy="549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on-desktop.com/wps/Backgrounds_Blue_background_with_highlights_03559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600200"/>
            <a:ext cx="3686172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Шест с фигурой птицы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edenie.ucoz.com/14/14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14356"/>
            <a:ext cx="4143404" cy="54524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on-desktop.com/wps/Backgrounds_Blue_background_with_highlights_03559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Рыцарские знамена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wwedenie.ucoz.com/14/14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714488"/>
            <a:ext cx="6218517" cy="45815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34</Words>
  <Application>Microsoft Office PowerPoint</Application>
  <PresentationFormat>Экран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Знакомство с государственной символикой. Флаг России.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Рыцарские знамена</vt:lpstr>
      <vt:lpstr>Слайд 10</vt:lpstr>
      <vt:lpstr>Слайд 11</vt:lpstr>
      <vt:lpstr>Флаг России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11</cp:revision>
  <dcterms:created xsi:type="dcterms:W3CDTF">2017-11-08T11:34:23Z</dcterms:created>
  <dcterms:modified xsi:type="dcterms:W3CDTF">2017-11-09T16:44:15Z</dcterms:modified>
</cp:coreProperties>
</file>