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2" r:id="rId4"/>
    <p:sldId id="273" r:id="rId5"/>
    <p:sldId id="274" r:id="rId6"/>
    <p:sldId id="259" r:id="rId7"/>
    <p:sldId id="260" r:id="rId8"/>
    <p:sldId id="280" r:id="rId9"/>
    <p:sldId id="261" r:id="rId10"/>
    <p:sldId id="276" r:id="rId11"/>
    <p:sldId id="277" r:id="rId12"/>
    <p:sldId id="263" r:id="rId13"/>
    <p:sldId id="275" r:id="rId14"/>
    <p:sldId id="264" r:id="rId15"/>
    <p:sldId id="265" r:id="rId16"/>
    <p:sldId id="266" r:id="rId17"/>
    <p:sldId id="267" r:id="rId18"/>
    <p:sldId id="268" r:id="rId19"/>
    <p:sldId id="269" r:id="rId20"/>
    <p:sldId id="278" r:id="rId21"/>
    <p:sldId id="271" r:id="rId22"/>
    <p:sldId id="279" r:id="rId23"/>
    <p:sldId id="27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132" y="-33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0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6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88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51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68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6563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9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43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53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23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69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63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8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3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05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2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8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F47E15-3337-4B5E-BEA9-436ED1B8391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00AE93-1CCF-4711-AC24-9927E21FDB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412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razrisyika.ru/kart/80/1200/316968-zimniy-les-dlya-detey-5-6-let-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218209"/>
            <a:ext cx="11762509" cy="64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и Природы - Зимний лес (www.hotplayer.ru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xplorer.ru/load/Image/0214/1901260_688880811155771_10527627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5473"/>
            <a:ext cx="11617036" cy="646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dzeninfra.ru/get-zen_doc/198359/pub_5c3e38f4f896a200ab70cf8f_5c40db728173ef00add0867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166256"/>
            <a:ext cx="11533908" cy="650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6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wall.ru/files/products/poster_p-96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56874"/>
            <a:ext cx="11741728" cy="65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segda-pomnim.com/uploads/posts/2022-04/1648951670_5-vsegda-pomnim-com-p-los-v-zimnem-lesu-foto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87036"/>
            <a:ext cx="11804073" cy="646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ultmall.com.ua/image/cache/catalog/kart05.16/vp344-750x7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ultmall.com.ua/image/cache/catalog/kart05.16/vp344-750x7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gas-kvas.com/uploads/posts/2023-02/1675595422_gas-kvas-com-p-zhivotnie-v-zimnem-lesu-risunki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60338"/>
            <a:ext cx="11412970" cy="64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3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1.ozone.ru/s3/multimedia-i/6262819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54421"/>
            <a:ext cx="11824854" cy="64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razrisyika.ru/kart/71/1200/283367-dlya-detey-zimniy-les-3-4-let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166255"/>
            <a:ext cx="11783291" cy="644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6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8.userapi.com/impg/MPo5pahR2MwqSVy9AI5E7hNEptNiOCQWvYUCCQ/tRKuxNnGZaI.jpg?size=960x720&amp;quality=95&amp;sign=de32182ef5ea00aeb0f5abcdcd4d0ca0&amp;c_uniq_tag=FOv3VNF6caUDXQABQDdZrHoZ4IiHidzAlJhJPeYyH9U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5" y="187037"/>
            <a:ext cx="11762509" cy="650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9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62580_39-p-fon-dlya-prezentatsii-zimnii-les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4" y="187035"/>
            <a:ext cx="11887199" cy="65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rosti.ru/patterns/00/20/ff/2d_picture_06eb4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87036"/>
            <a:ext cx="11804072" cy="64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5.stpulscen.ru/images/product/349/506/911_b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" y="249382"/>
            <a:ext cx="11409218" cy="63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irodada.ru/wp-content/uploads/2022/07/lynx_on_hunting_0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6" y="207817"/>
            <a:ext cx="11783290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8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inofakti.ru/wp-content/uploads/2019/12/owl_in_snow-2048x1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45473"/>
            <a:ext cx="11824855" cy="65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51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entra.ru/images/main56/563003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182563"/>
            <a:ext cx="11575473" cy="638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amanilka.ru/wp-content/uploads/2023/09/priroda-kartinki-dlya-detey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581891"/>
            <a:ext cx="6255327" cy="492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toprisunki.ru/wp-content/uploads/2022/12/29a9d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37" y="581890"/>
            <a:ext cx="5356057" cy="492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6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neg.top/uploads/posts/2023-04/1682087661_sneg-top-p-zimnii-les-kartinki-dlya-detei-vkontakt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124691"/>
            <a:ext cx="1176250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segda-pomnim.com/uploads/posts/2022-04/1648959584_34-vsegda-pomnim-com-p-zimnii-les-dlya-detei-foto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187036"/>
            <a:ext cx="11720945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prikol.ru/wp-content/uploads/2019/12/krasivye-kartinki-pro-zimu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207818"/>
            <a:ext cx="11523807" cy="647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001puzzle.ru/upload/iblock/577/bzqpnqf8sfm2y0knqm01hbnuj9n2agp2/pzl-1500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97121"/>
            <a:ext cx="11658600" cy="66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.znanio.ru/methodology/images/7d/a6/7da6ab01e0a4242e795201d6ec75457244c7e9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036"/>
            <a:ext cx="11554691" cy="633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3.fotoload.ru/f/1218/1544965789/c164ebfe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207818"/>
            <a:ext cx="11617036" cy="646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6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1.bp.blogspot.com/-go333r2dqHE/VqbnWRRf9oI/AAAAAAAAFeA/aCyNMO29TSA/s1600/107110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1.bp.blogspot.com/-go333r2dqHE/VqbnWRRf9oI/AAAAAAAAFeA/aCyNMO29TSA/s1600/1071102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ariart.kiev.ua/image/cache/catalog/pr/1jch83q4hclcf3v0vk7i7d4gy-1000x1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https://gas-kvas.com/uploads/posts/2023-02/1676571573_gas-kvas-com-p-detskii-risunok-lisi-i-zaitsa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6"/>
            <a:ext cx="11835534" cy="64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51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86</TotalTime>
  <Words>0</Words>
  <Application>Microsoft Office PowerPoint</Application>
  <PresentationFormat>Произвольный</PresentationFormat>
  <Paragraphs>0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59</cp:revision>
  <dcterms:created xsi:type="dcterms:W3CDTF">2024-02-02T10:19:40Z</dcterms:created>
  <dcterms:modified xsi:type="dcterms:W3CDTF">2024-02-06T13:24:15Z</dcterms:modified>
</cp:coreProperties>
</file>