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0" y="16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1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5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122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3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9850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66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52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6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0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77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0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7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2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3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3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8F043-EC1B-41E4-9931-D481691BCB44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4F4703-2A17-489E-94B3-AFA71E5FD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03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Посещение зоопарка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2977" y="4050836"/>
            <a:ext cx="7766936" cy="109689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							</a:t>
            </a:r>
            <a:r>
              <a:rPr lang="ru-RU" sz="4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Знакомство с животными</a:t>
            </a:r>
          </a:p>
          <a:p>
            <a:r>
              <a:rPr lang="ru-RU" sz="4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Тропических и южных стран</a:t>
            </a:r>
            <a:endParaRPr lang="ru-RU" sz="42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4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ru-RU" sz="42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4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Группа: средняя- вторая младшая.</a:t>
            </a:r>
            <a:endParaRPr lang="ru-RU" sz="42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4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Воспитатель: Ананьева О.В.</a:t>
            </a:r>
            <a:endParaRPr lang="ru-RU" sz="4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7" y="141668"/>
            <a:ext cx="5718219" cy="29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04" y="244698"/>
            <a:ext cx="5559553" cy="29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4" y="3541690"/>
            <a:ext cx="5666703" cy="32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8" y="3541690"/>
            <a:ext cx="5718218" cy="32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9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350402"/>
            <a:ext cx="5589431" cy="29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64" y="350402"/>
            <a:ext cx="5848640" cy="29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3646557"/>
            <a:ext cx="5769735" cy="30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63" y="3510379"/>
            <a:ext cx="5576552" cy="32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09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8" y="232933"/>
            <a:ext cx="5540992" cy="29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78" y="409433"/>
            <a:ext cx="5732292" cy="28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8" y="3493828"/>
            <a:ext cx="10222173" cy="323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70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i?id=c6f865dffd2e73f05b1319fb6739d36223b90733-847498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2" y="1030310"/>
            <a:ext cx="6194737" cy="45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память с посл. доступом 1"/>
          <p:cNvSpPr/>
          <p:nvPr/>
        </p:nvSpPr>
        <p:spPr>
          <a:xfrm>
            <a:off x="6096000" y="2343955"/>
            <a:ext cx="45719" cy="5151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199290" y="2668790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flipH="1" flipV="1">
            <a:off x="5622268" y="428286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8" y="425003"/>
            <a:ext cx="10380372" cy="57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4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193183"/>
            <a:ext cx="5808371" cy="30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798" y="128150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4" y="3582775"/>
            <a:ext cx="5640946" cy="313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798" y="3582775"/>
            <a:ext cx="5714999" cy="313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258215"/>
            <a:ext cx="5808371" cy="30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8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90152"/>
            <a:ext cx="5808372" cy="31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3541690"/>
            <a:ext cx="5808372" cy="32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89" y="90152"/>
            <a:ext cx="5769735" cy="31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90" y="3541690"/>
            <a:ext cx="5769734" cy="323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37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1fc0ad77bda062ba3438475fe7827d73312f0d93-523374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141668"/>
            <a:ext cx="5731099" cy="31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7" y="141668"/>
            <a:ext cx="5628067" cy="31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bd484fa97d0e82ee667dca09bc2dc7aff2367de8-1009383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7" y="3580327"/>
            <a:ext cx="5628067" cy="31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3608880"/>
            <a:ext cx="5588401" cy="31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82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8" y="444322"/>
            <a:ext cx="4146996" cy="61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69eacc948cf3dbed056f535b2f815480e1f1a4ee-914823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309094"/>
            <a:ext cx="5280338" cy="2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e5ece29ef67cea362d1bc9ce6746fbc6815f37d0-525461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3" y="3579568"/>
            <a:ext cx="5563673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923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167425"/>
            <a:ext cx="5743978" cy="30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426"/>
            <a:ext cx="5537916" cy="30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3580327"/>
            <a:ext cx="5640947" cy="30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0328"/>
            <a:ext cx="5537915" cy="30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93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1" y="362345"/>
            <a:ext cx="5718219" cy="30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12" y="294796"/>
            <a:ext cx="5536887" cy="30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6a544d885925449c24028de3a4a11e31b1efb684-421071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3685392"/>
            <a:ext cx="5756857" cy="29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11" y="3685392"/>
            <a:ext cx="5665677" cy="29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94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334851"/>
            <a:ext cx="5666704" cy="28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03e47d80710a775e535d39006d21a3b0664714fc-1308165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91" y="229672"/>
            <a:ext cx="570534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41" y="3392487"/>
            <a:ext cx="9620518" cy="33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2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</TotalTime>
  <Words>3</Words>
  <Application>Microsoft Office PowerPoint</Application>
  <PresentationFormat>Широкоэкранный</PresentationFormat>
  <Paragraphs>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Посещение зоопарка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2025-02-11T07:37:20Z</dcterms:created>
  <dcterms:modified xsi:type="dcterms:W3CDTF">2025-02-11T11:29:20Z</dcterms:modified>
</cp:coreProperties>
</file>