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084-D123-4753-B64E-5C3E9FC9F9D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34B-A3AB-4676-B577-364714BDE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084-D123-4753-B64E-5C3E9FC9F9D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34B-A3AB-4676-B577-364714BDE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084-D123-4753-B64E-5C3E9FC9F9D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34B-A3AB-4676-B577-364714BDE4B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084-D123-4753-B64E-5C3E9FC9F9D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34B-A3AB-4676-B577-364714BDE4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084-D123-4753-B64E-5C3E9FC9F9D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34B-A3AB-4676-B577-364714BDE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084-D123-4753-B64E-5C3E9FC9F9D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34B-A3AB-4676-B577-364714BDE4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084-D123-4753-B64E-5C3E9FC9F9D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34B-A3AB-4676-B577-364714BDE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084-D123-4753-B64E-5C3E9FC9F9D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34B-A3AB-4676-B577-364714BDE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084-D123-4753-B64E-5C3E9FC9F9D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34B-A3AB-4676-B577-364714BDE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084-D123-4753-B64E-5C3E9FC9F9D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34B-A3AB-4676-B577-364714BDE4B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5084-D123-4753-B64E-5C3E9FC9F9D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34B-A3AB-4676-B577-364714BDE4B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D215084-D123-4753-B64E-5C3E9FC9F9D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C2834B-A3AB-4676-B577-364714BDE4B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175351" cy="3080633"/>
          </a:xfrm>
        </p:spPr>
        <p:txBody>
          <a:bodyPr>
            <a:normAutofit/>
          </a:bodyPr>
          <a:lstStyle/>
          <a:p>
            <a:r>
              <a:rPr lang="ru-RU" dirty="0"/>
              <a:t>Я - великий умывальник,</a:t>
            </a:r>
            <a:br>
              <a:rPr lang="ru-RU" dirty="0"/>
            </a:br>
            <a:r>
              <a:rPr lang="ru-RU" dirty="0"/>
              <a:t>Знаменитый </a:t>
            </a:r>
            <a:r>
              <a:rPr lang="ru-RU" dirty="0" err="1"/>
              <a:t>Мойдодыр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Умывальников начальник</a:t>
            </a:r>
            <a:br>
              <a:rPr lang="ru-RU" dirty="0"/>
            </a:br>
            <a:r>
              <a:rPr lang="ru-RU" dirty="0"/>
              <a:t>И мочалок командир!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96952"/>
            <a:ext cx="388843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0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740643"/>
            <a:ext cx="5436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На себя я труд беру:</a:t>
            </a:r>
          </a:p>
          <a:p>
            <a:r>
              <a:rPr lang="ru-RU" sz="2800" dirty="0" smtClean="0"/>
              <a:t> Пятки, локти с мылом тру,</a:t>
            </a:r>
          </a:p>
          <a:p>
            <a:r>
              <a:rPr lang="ru-RU" sz="2800" dirty="0" smtClean="0"/>
              <a:t>И коленки оттираю,</a:t>
            </a:r>
          </a:p>
          <a:p>
            <a:r>
              <a:rPr lang="ru-RU" sz="2800" dirty="0" smtClean="0"/>
              <a:t>Ничего не забываю. (Мочалка)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84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57058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9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566717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«Каждый раз перед едой</a:t>
            </a:r>
          </a:p>
          <a:p>
            <a:r>
              <a:rPr lang="ru-RU" sz="2800" dirty="0" smtClean="0"/>
              <a:t> Нужно руки мыть водой!</a:t>
            </a:r>
          </a:p>
          <a:p>
            <a:r>
              <a:rPr lang="ru-RU" sz="2800" dirty="0" smtClean="0"/>
              <a:t>Чтобы быть здоровым, сильным</a:t>
            </a:r>
          </a:p>
          <a:p>
            <a:r>
              <a:rPr lang="ru-RU" sz="2800" dirty="0" smtClean="0"/>
              <a:t>Мой лицо и руки с мылом»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36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5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2844" y="2636912"/>
            <a:ext cx="417934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Игра «Что с чем дружит».</a:t>
            </a:r>
          </a:p>
          <a:p>
            <a:r>
              <a:rPr lang="ru-RU" sz="2800" dirty="0" smtClean="0"/>
              <a:t>Руки - с мылом.</a:t>
            </a:r>
          </a:p>
          <a:p>
            <a:r>
              <a:rPr lang="ru-RU" sz="2800" dirty="0" smtClean="0"/>
              <a:t>Волосы - с расчёской.</a:t>
            </a:r>
          </a:p>
          <a:p>
            <a:r>
              <a:rPr lang="ru-RU" sz="2800" dirty="0" smtClean="0"/>
              <a:t>Нос- с носовым платком.</a:t>
            </a:r>
          </a:p>
          <a:p>
            <a:r>
              <a:rPr lang="ru-RU" sz="2800" dirty="0" smtClean="0"/>
              <a:t>Зубы- с зубной щёткой.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47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492896"/>
            <a:ext cx="79832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Чистота – залог здоровья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2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Хожу-брожу не по лесам,</a:t>
            </a:r>
          </a:p>
          <a:p>
            <a:r>
              <a:rPr lang="ru-RU" dirty="0"/>
              <a:t>А по усам, по волосам</a:t>
            </a:r>
          </a:p>
          <a:p>
            <a:r>
              <a:rPr lang="ru-RU" dirty="0"/>
              <a:t>И зубы у меня длинней,</a:t>
            </a:r>
          </a:p>
          <a:p>
            <a:r>
              <a:rPr lang="ru-RU" dirty="0"/>
              <a:t>Чем у волков и медведей. (Расческа)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21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33123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62124"/>
            <a:ext cx="6480720" cy="38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9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2420888"/>
            <a:ext cx="6822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Каждый день купается</a:t>
            </a:r>
          </a:p>
          <a:p>
            <a:r>
              <a:rPr lang="ru-RU" sz="2800" dirty="0" smtClean="0"/>
              <a:t>Много, много раз.</a:t>
            </a:r>
          </a:p>
          <a:p>
            <a:r>
              <a:rPr lang="ru-RU" sz="2800" dirty="0" smtClean="0"/>
              <a:t> Щиплется, кусается-</a:t>
            </a:r>
          </a:p>
          <a:p>
            <a:r>
              <a:rPr lang="ru-RU" sz="2800" dirty="0" smtClean="0"/>
              <a:t>не откроешь глаз. (Мыло)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439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53184"/>
            <a:ext cx="5760640" cy="35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996952"/>
            <a:ext cx="5652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 утрам и вечерам</a:t>
            </a:r>
          </a:p>
          <a:p>
            <a:r>
              <a:rPr lang="ru-RU" sz="2800" dirty="0" smtClean="0"/>
              <a:t> Чистит зубы пастой нам. (Зубная щетка)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547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68863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5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348880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Лег в карман и караулит</a:t>
            </a:r>
          </a:p>
          <a:p>
            <a:r>
              <a:rPr lang="ru-RU" sz="2800" dirty="0" smtClean="0"/>
              <a:t> Реву, плаксу и грязнулю,</a:t>
            </a:r>
          </a:p>
          <a:p>
            <a:r>
              <a:rPr lang="ru-RU" sz="2800" dirty="0" smtClean="0"/>
              <a:t>Им утрет потоки слез,</a:t>
            </a:r>
          </a:p>
          <a:p>
            <a:r>
              <a:rPr lang="ru-RU" sz="2800" dirty="0" smtClean="0"/>
              <a:t>Не забудет и про нос. (Носовой платок)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798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90465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87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</TotalTime>
  <Words>172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Я - великий умывальник, Знаменитый Мойдодыр, Умывальников начальник И мочалок командир!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- великий умывальник, Знаменитый Мойдодыр, Умывальников начальник И мочалок командир!</dc:title>
  <dc:creator>Пользователь</dc:creator>
  <cp:lastModifiedBy>Пользователь</cp:lastModifiedBy>
  <cp:revision>5</cp:revision>
  <dcterms:created xsi:type="dcterms:W3CDTF">2021-02-16T12:12:33Z</dcterms:created>
  <dcterms:modified xsi:type="dcterms:W3CDTF">2021-02-16T13:05:46Z</dcterms:modified>
</cp:coreProperties>
</file>