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DD126D-54F2-4028-A277-F5C57889E09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BE44DB-3462-40B6-87E4-7BBB12AD90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1"/>
            <a:ext cx="9144000" cy="597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4792" y="5986505"/>
            <a:ext cx="497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МДОУ </a:t>
            </a:r>
            <a:r>
              <a:rPr lang="ru-RU" smtClean="0"/>
              <a:t>детский </a:t>
            </a:r>
            <a:r>
              <a:rPr lang="ru-RU" dirty="0" smtClean="0"/>
              <a:t>сад 3 «Солнышко»</a:t>
            </a:r>
          </a:p>
          <a:p>
            <a:r>
              <a:rPr lang="ru-RU" dirty="0" smtClean="0"/>
              <a:t>Воспитатель</a:t>
            </a:r>
            <a:r>
              <a:rPr lang="ru-RU" dirty="0" smtClean="0"/>
              <a:t>: Соловьева Светлана Игоревна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26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33337"/>
            <a:ext cx="90487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9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6201986"/>
            <a:ext cx="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6885" y="6386652"/>
            <a:ext cx="521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Материалы к презентации взяты из интернета.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31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3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048672"/>
          </a:xfrm>
        </p:spPr>
      </p:pic>
    </p:spTree>
    <p:extLst>
      <p:ext uri="{BB962C8B-B14F-4D97-AF65-F5344CB8AC3E}">
        <p14:creationId xmlns:p14="http://schemas.microsoft.com/office/powerpoint/2010/main" val="135252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0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9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3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33337"/>
            <a:ext cx="9048750" cy="6791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80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19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2021-04-01T17:36:29Z</dcterms:created>
  <dcterms:modified xsi:type="dcterms:W3CDTF">2025-04-23T16:37:56Z</dcterms:modified>
</cp:coreProperties>
</file>