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0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47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04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64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985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96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866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9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37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71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09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61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E880E-EA43-4D8C-8586-CE47F4920D1F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51D6F-5DBB-4DD8-A303-17F8E5BEA9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314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41011" y="5934670"/>
            <a:ext cx="45301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МДОУ Детский сад № 3 «Солнышко»</a:t>
            </a:r>
          </a:p>
          <a:p>
            <a:r>
              <a:rPr lang="ru-RU" dirty="0" smtClean="0"/>
              <a:t>Воспитатель</a:t>
            </a:r>
            <a:r>
              <a:rPr lang="ru-RU" dirty="0" smtClean="0"/>
              <a:t>: Соловьева Светлана Игоревна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3965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90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02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614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60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67684" y="6488668"/>
            <a:ext cx="5276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Все материалы к презентации взяты из интернета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5415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</Words>
  <Application>Microsoft Office PowerPoint</Application>
  <PresentationFormat>Экран (4:3)</PresentationFormat>
  <Paragraphs>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</cp:revision>
  <dcterms:created xsi:type="dcterms:W3CDTF">2021-04-15T17:41:14Z</dcterms:created>
  <dcterms:modified xsi:type="dcterms:W3CDTF">2025-04-23T16:40:08Z</dcterms:modified>
</cp:coreProperties>
</file>