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9BF0D-3D3B-4C2E-B011-987214AC6865}" type="datetimeFigureOut">
              <a:rPr lang="ru-RU" smtClean="0"/>
              <a:t>28.02.2021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6B83E-96F7-40C7-8AB9-BD2CC571643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9BF0D-3D3B-4C2E-B011-987214AC6865}" type="datetimeFigureOut">
              <a:rPr lang="ru-RU" smtClean="0"/>
              <a:t>28.02.2021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6B83E-96F7-40C7-8AB9-BD2CC571643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9BF0D-3D3B-4C2E-B011-987214AC6865}" type="datetimeFigureOut">
              <a:rPr lang="ru-RU" smtClean="0"/>
              <a:t>28.02.2021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6B83E-96F7-40C7-8AB9-BD2CC571643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9BF0D-3D3B-4C2E-B011-987214AC6865}" type="datetimeFigureOut">
              <a:rPr lang="ru-RU" smtClean="0"/>
              <a:t>28.02.2021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6B83E-96F7-40C7-8AB9-BD2CC571643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9BF0D-3D3B-4C2E-B011-987214AC6865}" type="datetimeFigureOut">
              <a:rPr lang="ru-RU" smtClean="0"/>
              <a:t>28.02.2021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6B83E-96F7-40C7-8AB9-BD2CC571643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9BF0D-3D3B-4C2E-B011-987214AC6865}" type="datetimeFigureOut">
              <a:rPr lang="ru-RU" smtClean="0"/>
              <a:t>28.02.2021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6B83E-96F7-40C7-8AB9-BD2CC571643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9BF0D-3D3B-4C2E-B011-987214AC6865}" type="datetimeFigureOut">
              <a:rPr lang="ru-RU" smtClean="0"/>
              <a:t>28.02.2021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6B83E-96F7-40C7-8AB9-BD2CC571643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9BF0D-3D3B-4C2E-B011-987214AC6865}" type="datetimeFigureOut">
              <a:rPr lang="ru-RU" smtClean="0"/>
              <a:t>28.02.2021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6B83E-96F7-40C7-8AB9-BD2CC571643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9BF0D-3D3B-4C2E-B011-987214AC6865}" type="datetimeFigureOut">
              <a:rPr lang="ru-RU" smtClean="0"/>
              <a:t>28.02.2021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6B83E-96F7-40C7-8AB9-BD2CC571643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9BF0D-3D3B-4C2E-B011-987214AC6865}" type="datetimeFigureOut">
              <a:rPr lang="ru-RU" smtClean="0"/>
              <a:t>28.02.2021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6B83E-96F7-40C7-8AB9-BD2CC571643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9BF0D-3D3B-4C2E-B011-987214AC6865}" type="datetimeFigureOut">
              <a:rPr lang="ru-RU" smtClean="0"/>
              <a:t>28.02.2021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6B83E-96F7-40C7-8AB9-BD2CC5716432}" type="slidenum">
              <a:rPr lang="ru-RU" smtClean="0"/>
              <a:t>‹#›</a:t>
            </a:fld>
            <a:endParaRPr lang="ru-RU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FB9BF0D-3D3B-4C2E-B011-987214AC6865}" type="datetimeFigureOut">
              <a:rPr lang="ru-RU" smtClean="0"/>
              <a:t>28.02.2021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BA6B83E-96F7-40C7-8AB9-BD2CC571643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908720"/>
            <a:ext cx="6912768" cy="5040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86888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400" dirty="0" smtClean="0">
                <a:solidFill>
                  <a:srgbClr val="FF0000"/>
                </a:solidFill>
              </a:rPr>
              <a:t>«Кошачья викторина»</a:t>
            </a:r>
            <a:endParaRPr lang="ru-RU" sz="44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dirty="0" smtClean="0">
                <a:solidFill>
                  <a:schemeClr val="accent5">
                    <a:lumMod val="50000"/>
                  </a:schemeClr>
                </a:solidFill>
              </a:rPr>
              <a:t>Кому принадлежит фраза: «Ребята, давайте жить дружно!?»</a:t>
            </a:r>
            <a:endParaRPr lang="ru-RU" sz="48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02688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188640"/>
            <a:ext cx="7117180" cy="1470025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Ответ: КОТУ ЛЕОПОЛЬДУ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1916832"/>
            <a:ext cx="4824536" cy="468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7884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492896"/>
            <a:ext cx="7125113" cy="924475"/>
          </a:xfrm>
        </p:spPr>
        <p:txBody>
          <a:bodyPr/>
          <a:lstStyle/>
          <a:p>
            <a:r>
              <a:rPr lang="ru-RU" sz="6000" dirty="0" smtClean="0">
                <a:solidFill>
                  <a:schemeClr val="accent5">
                    <a:lumMod val="50000"/>
                  </a:schemeClr>
                </a:solidFill>
              </a:rPr>
              <a:t>Кому принадлежит фраза « Давай бояться вместе!»</a:t>
            </a:r>
            <a:endParaRPr lang="ru-RU" sz="60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50597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ОТВЕТ: Котенку по имени ГАВ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2132856"/>
            <a:ext cx="3816424" cy="4536504"/>
          </a:xfrm>
        </p:spPr>
      </p:pic>
    </p:spTree>
    <p:extLst>
      <p:ext uri="{BB962C8B-B14F-4D97-AF65-F5344CB8AC3E}">
        <p14:creationId xmlns:p14="http://schemas.microsoft.com/office/powerpoint/2010/main" val="11628005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flipH="1">
            <a:off x="971600" y="1700808"/>
            <a:ext cx="7416824" cy="2497909"/>
          </a:xfrm>
        </p:spPr>
        <p:txBody>
          <a:bodyPr/>
          <a:lstStyle/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Кому принадлежит фраза: «Ты, дядя Федор, неправильно бутерброд ешь!»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66092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>
                <a:solidFill>
                  <a:srgbClr val="FF0000"/>
                </a:solidFill>
              </a:rPr>
              <a:t>Ответ: КОТУ МАТРОСКИНУ</a:t>
            </a:r>
            <a:endParaRPr lang="ru-RU" sz="3600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2060848"/>
            <a:ext cx="3816424" cy="4032447"/>
          </a:xfrm>
        </p:spPr>
      </p:pic>
    </p:spTree>
    <p:extLst>
      <p:ext uri="{BB962C8B-B14F-4D97-AF65-F5344CB8AC3E}">
        <p14:creationId xmlns:p14="http://schemas.microsoft.com/office/powerpoint/2010/main" val="19253255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420888"/>
            <a:ext cx="7125113" cy="924475"/>
          </a:xfrm>
        </p:spPr>
        <p:txBody>
          <a:bodyPr/>
          <a:lstStyle/>
          <a:p>
            <a:r>
              <a:rPr lang="ru-RU" sz="3600" dirty="0" smtClean="0">
                <a:solidFill>
                  <a:schemeClr val="accent5">
                    <a:lumMod val="50000"/>
                  </a:schemeClr>
                </a:solidFill>
              </a:rPr>
              <a:t>Какого кота знают все дети?</a:t>
            </a:r>
            <a:endParaRPr lang="ru-RU" sz="36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28525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dirty="0" smtClean="0">
                <a:solidFill>
                  <a:srgbClr val="FF0000"/>
                </a:solidFill>
              </a:rPr>
              <a:t>Ответ: Кота ТОМА</a:t>
            </a:r>
            <a:endParaRPr lang="ru-RU" sz="4800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1772816"/>
            <a:ext cx="2870621" cy="3755653"/>
          </a:xfrm>
        </p:spPr>
      </p:pic>
    </p:spTree>
    <p:extLst>
      <p:ext uri="{BB962C8B-B14F-4D97-AF65-F5344CB8AC3E}">
        <p14:creationId xmlns:p14="http://schemas.microsoft.com/office/powerpoint/2010/main" val="24418329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780928"/>
            <a:ext cx="7125113" cy="924475"/>
          </a:xfrm>
        </p:spPr>
        <p:txBody>
          <a:bodyPr/>
          <a:lstStyle/>
          <a:p>
            <a:r>
              <a:rPr lang="ru-RU" sz="4400" dirty="0" smtClean="0">
                <a:solidFill>
                  <a:schemeClr val="accent5">
                    <a:lumMod val="50000"/>
                  </a:schemeClr>
                </a:solidFill>
              </a:rPr>
              <a:t>Какой кот постоянно носил очки?</a:t>
            </a:r>
            <a:endParaRPr lang="ru-RU" sz="44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76439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dirty="0" smtClean="0">
                <a:solidFill>
                  <a:srgbClr val="FF0000"/>
                </a:solidFill>
              </a:rPr>
              <a:t>Ответ: Кот </a:t>
            </a:r>
            <a:r>
              <a:rPr lang="ru-RU" sz="4800" dirty="0" err="1" smtClean="0">
                <a:solidFill>
                  <a:srgbClr val="FF0000"/>
                </a:solidFill>
              </a:rPr>
              <a:t>Базилио</a:t>
            </a:r>
            <a:endParaRPr lang="ru-RU" sz="4800" dirty="0">
              <a:solidFill>
                <a:srgbClr val="FF0000"/>
              </a:solidFill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2060848"/>
            <a:ext cx="3672408" cy="4176464"/>
          </a:xfrm>
        </p:spPr>
      </p:pic>
    </p:spTree>
    <p:extLst>
      <p:ext uri="{BB962C8B-B14F-4D97-AF65-F5344CB8AC3E}">
        <p14:creationId xmlns:p14="http://schemas.microsoft.com/office/powerpoint/2010/main" val="295205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5400" dirty="0" smtClean="0">
                <a:solidFill>
                  <a:srgbClr val="FF0000"/>
                </a:solidFill>
              </a:rPr>
              <a:t>ЗАГАДКА</a:t>
            </a:r>
            <a:endParaRPr lang="ru-RU" sz="54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solidFill>
                  <a:schemeClr val="accent5">
                    <a:lumMod val="50000"/>
                  </a:schemeClr>
                </a:solidFill>
              </a:rPr>
              <a:t>Этот зверь живёт лишь дома.</a:t>
            </a:r>
          </a:p>
          <a:p>
            <a:r>
              <a:rPr lang="ru-RU" sz="3200" dirty="0">
                <a:solidFill>
                  <a:schemeClr val="accent5">
                    <a:lumMod val="50000"/>
                  </a:schemeClr>
                </a:solidFill>
              </a:rPr>
              <a:t>С этим зверем все знакомы.</a:t>
            </a:r>
          </a:p>
          <a:p>
            <a:r>
              <a:rPr lang="ru-RU" sz="3200" dirty="0">
                <a:solidFill>
                  <a:schemeClr val="accent5">
                    <a:lumMod val="50000"/>
                  </a:schemeClr>
                </a:solidFill>
              </a:rPr>
              <a:t>У него усы как спицы.</a:t>
            </a:r>
          </a:p>
          <a:p>
            <a:r>
              <a:rPr lang="ru-RU" sz="3200" dirty="0">
                <a:solidFill>
                  <a:schemeClr val="accent5">
                    <a:lumMod val="50000"/>
                  </a:schemeClr>
                </a:solidFill>
              </a:rPr>
              <a:t>Он, мурлыча, песнь поёт.</a:t>
            </a:r>
          </a:p>
          <a:p>
            <a:r>
              <a:rPr lang="ru-RU" sz="3200" dirty="0">
                <a:solidFill>
                  <a:schemeClr val="accent5">
                    <a:lumMod val="50000"/>
                  </a:schemeClr>
                </a:solidFill>
              </a:rPr>
              <a:t>Только мышь его боится...</a:t>
            </a:r>
          </a:p>
          <a:p>
            <a:r>
              <a:rPr lang="ru-RU" sz="3200" dirty="0">
                <a:solidFill>
                  <a:schemeClr val="accent5">
                    <a:lumMod val="50000"/>
                  </a:schemeClr>
                </a:solidFill>
              </a:rPr>
              <a:t>Угадали? Это — ...</a:t>
            </a:r>
          </a:p>
        </p:txBody>
      </p:sp>
    </p:spTree>
    <p:extLst>
      <p:ext uri="{BB962C8B-B14F-4D97-AF65-F5344CB8AC3E}">
        <p14:creationId xmlns:p14="http://schemas.microsoft.com/office/powerpoint/2010/main" val="7275070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2780928"/>
            <a:ext cx="7117180" cy="1470025"/>
          </a:xfrm>
        </p:spPr>
        <p:txBody>
          <a:bodyPr/>
          <a:lstStyle/>
          <a:p>
            <a:r>
              <a:rPr lang="ru-RU" sz="5400" dirty="0" smtClean="0">
                <a:solidFill>
                  <a:schemeClr val="accent5">
                    <a:lumMod val="50000"/>
                  </a:schemeClr>
                </a:solidFill>
              </a:rPr>
              <a:t>Где жил самый знаменитый кот А.С. Пушкина?</a:t>
            </a:r>
            <a:endParaRPr lang="ru-RU" sz="54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02311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dirty="0" smtClean="0">
                <a:solidFill>
                  <a:srgbClr val="FF0000"/>
                </a:solidFill>
              </a:rPr>
              <a:t>Ответ: У лукоморья</a:t>
            </a:r>
            <a:endParaRPr lang="ru-RU" sz="4800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0075" y="1806575"/>
            <a:ext cx="5403850" cy="4052888"/>
          </a:xfrm>
        </p:spPr>
      </p:pic>
    </p:spTree>
    <p:extLst>
      <p:ext uri="{BB962C8B-B14F-4D97-AF65-F5344CB8AC3E}">
        <p14:creationId xmlns:p14="http://schemas.microsoft.com/office/powerpoint/2010/main" val="35827194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К сожалению, нередко бывает так, что ребята берут котят и плохо за ними ухаживают, забывают, что они теперь несут ответственность за живое существо. Но не </a:t>
            </a:r>
            <a:r>
              <a:rPr lang="ru-RU" sz="2400" dirty="0" err="1" smtClean="0">
                <a:solidFill>
                  <a:schemeClr val="accent5">
                    <a:lumMod val="50000"/>
                  </a:schemeClr>
                </a:solidFill>
              </a:rPr>
              <a:t>меньще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, чем в еде и воде, домашние питомцы нуждаются в нашей любви и ласке.</a:t>
            </a:r>
          </a:p>
          <a:p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Пусть никогда не случится так, чтобы питомец потерял кров, оказался один на улице. Не забывайте кормить, поить своего маленького друга, заботьтесь о нем! Ведь это не забавная игрушка, а живое существо,</a:t>
            </a:r>
          </a:p>
          <a:p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Которому вы становитесь защитником на долгие годы.</a:t>
            </a:r>
            <a:endParaRPr lang="ru-RU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407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4437112"/>
            <a:ext cx="7117180" cy="1470025"/>
          </a:xfrm>
        </p:spPr>
        <p:txBody>
          <a:bodyPr/>
          <a:lstStyle/>
          <a:p>
            <a:r>
              <a:rPr lang="ru-RU" sz="4800" dirty="0" smtClean="0">
                <a:solidFill>
                  <a:srgbClr val="FF0000"/>
                </a:solidFill>
              </a:rPr>
              <a:t>Помните! Мы в ответе за тех, кого приручили! </a:t>
            </a:r>
            <a:br>
              <a:rPr lang="ru-RU" sz="4800" dirty="0" smtClean="0">
                <a:solidFill>
                  <a:srgbClr val="FF0000"/>
                </a:solidFill>
              </a:rPr>
            </a:br>
            <a:r>
              <a:rPr lang="ru-RU" sz="4800" dirty="0" smtClean="0">
                <a:solidFill>
                  <a:srgbClr val="FF0000"/>
                </a:solidFill>
              </a:rPr>
              <a:t>Добрым жить на свете веселей, тем более, когда рядом- четвероногий друг!</a:t>
            </a:r>
            <a:endParaRPr lang="ru-RU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096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836712"/>
            <a:ext cx="7125113" cy="924475"/>
          </a:xfrm>
        </p:spPr>
        <p:txBody>
          <a:bodyPr/>
          <a:lstStyle/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СПАСИБО ЗА ВНИМАНИЕ!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916832"/>
            <a:ext cx="5400600" cy="4320480"/>
          </a:xfrm>
        </p:spPr>
      </p:pic>
    </p:spTree>
    <p:extLst>
      <p:ext uri="{BB962C8B-B14F-4D97-AF65-F5344CB8AC3E}">
        <p14:creationId xmlns:p14="http://schemas.microsoft.com/office/powerpoint/2010/main" val="1906343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6600" dirty="0" err="1" smtClean="0">
                <a:solidFill>
                  <a:srgbClr val="FF0000"/>
                </a:solidFill>
              </a:rPr>
              <a:t>Отгадка:кот</a:t>
            </a:r>
            <a:endParaRPr lang="ru-RU" sz="66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4000" dirty="0" smtClean="0">
                <a:solidFill>
                  <a:schemeClr val="accent5">
                    <a:lumMod val="50000"/>
                  </a:schemeClr>
                </a:solidFill>
              </a:rPr>
              <a:t>1 марта в России отмечается день кошек.</a:t>
            </a:r>
          </a:p>
          <a:p>
            <a:pPr marL="0" indent="0">
              <a:buNone/>
            </a:pPr>
            <a:r>
              <a:rPr lang="ru-RU" sz="4000" dirty="0" smtClean="0">
                <a:solidFill>
                  <a:schemeClr val="accent5">
                    <a:lumMod val="50000"/>
                  </a:schemeClr>
                </a:solidFill>
              </a:rPr>
              <a:t>Он </a:t>
            </a:r>
            <a:r>
              <a:rPr lang="ru-RU" sz="4000" dirty="0" err="1" smtClean="0">
                <a:solidFill>
                  <a:schemeClr val="accent5">
                    <a:lumMod val="50000"/>
                  </a:schemeClr>
                </a:solidFill>
              </a:rPr>
              <a:t>провозглошен</a:t>
            </a:r>
            <a:r>
              <a:rPr lang="ru-RU" sz="4000" dirty="0" smtClean="0">
                <a:solidFill>
                  <a:schemeClr val="accent5">
                    <a:lumMod val="50000"/>
                  </a:schemeClr>
                </a:solidFill>
              </a:rPr>
              <a:t> в 2004 году Московским музеем кошек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3435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>
                <a:solidFill>
                  <a:srgbClr val="FF0000"/>
                </a:solidFill>
              </a:rPr>
              <a:t>Приметы связанные с кошками: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</a:rPr>
              <a:t>Во время новоселья первой в новый дом впускают кошку.</a:t>
            </a:r>
          </a:p>
          <a:p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</a:rPr>
              <a:t>Кошка «умывается»-гостей намывает.</a:t>
            </a:r>
          </a:p>
          <a:p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</a:rPr>
              <a:t>Черная кошка перебежит дорогу-к неприятностям.</a:t>
            </a:r>
          </a:p>
          <a:p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</a:rPr>
              <a:t>Если кошка крепко спит животом кверху, то это значит, что можно ждать жару и тепло.</a:t>
            </a:r>
          </a:p>
          <a:p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</a:rPr>
              <a:t>Если кошка свернулась клубком, а мордочка находится под брюхом, скорее всего, это к морозу, холоду или к непогоде.</a:t>
            </a:r>
          </a:p>
          <a:p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</a:rPr>
              <a:t>Если кошка моется и облизывает себе лапу, то ждите солнца и хорошей погоды.</a:t>
            </a:r>
          </a:p>
          <a:p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</a:rPr>
              <a:t>Если вы видите, что кошка вылизывает шерсть, то ожидается ненастье.</a:t>
            </a:r>
          </a:p>
          <a:p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</a:rPr>
              <a:t>Кошка, скребущая лапами пол, предвещает непогоду, сильный ветер, даже вьюгу.</a:t>
            </a:r>
            <a:endParaRPr lang="ru-RU" sz="16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568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117180" cy="1470025"/>
          </a:xfrm>
        </p:spPr>
        <p:txBody>
          <a:bodyPr/>
          <a:lstStyle/>
          <a:p>
            <a:r>
              <a:rPr lang="ru-RU" dirty="0" err="1" smtClean="0">
                <a:solidFill>
                  <a:srgbClr val="FF0000"/>
                </a:solidFill>
              </a:rPr>
              <a:t>Физминутка</a:t>
            </a:r>
            <a:r>
              <a:rPr lang="ru-RU" dirty="0" smtClean="0">
                <a:solidFill>
                  <a:srgbClr val="FF0000"/>
                </a:solidFill>
              </a:rPr>
              <a:t>: Как умывается кошка?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2151081"/>
            <a:ext cx="5715000" cy="4153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4350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>
                <a:solidFill>
                  <a:srgbClr val="FF0000"/>
                </a:solidFill>
              </a:rPr>
              <a:t>Как потягивается кошка?</a:t>
            </a:r>
            <a:endParaRPr lang="ru-RU" sz="4000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540" y="1806575"/>
            <a:ext cx="2894920" cy="4052888"/>
          </a:xfrm>
        </p:spPr>
      </p:pic>
    </p:spTree>
    <p:extLst>
      <p:ext uri="{BB962C8B-B14F-4D97-AF65-F5344CB8AC3E}">
        <p14:creationId xmlns:p14="http://schemas.microsoft.com/office/powerpoint/2010/main" val="25435325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 smtClean="0">
                <a:solidFill>
                  <a:srgbClr val="FF0000"/>
                </a:solidFill>
              </a:rPr>
              <a:t>Как царапается кошка?</a:t>
            </a:r>
            <a:endParaRPr lang="ru-RU" sz="4400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5556" y="1806575"/>
            <a:ext cx="4052888" cy="4052888"/>
          </a:xfrm>
        </p:spPr>
      </p:pic>
    </p:spTree>
    <p:extLst>
      <p:ext uri="{BB962C8B-B14F-4D97-AF65-F5344CB8AC3E}">
        <p14:creationId xmlns:p14="http://schemas.microsoft.com/office/powerpoint/2010/main" val="3555687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dirty="0" smtClean="0">
                <a:solidFill>
                  <a:srgbClr val="FF0000"/>
                </a:solidFill>
              </a:rPr>
              <a:t>Как шипит кошка?</a:t>
            </a:r>
            <a:endParaRPr lang="ru-RU" sz="5400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2348880"/>
            <a:ext cx="4896544" cy="3312368"/>
          </a:xfrm>
        </p:spPr>
      </p:pic>
    </p:spTree>
    <p:extLst>
      <p:ext uri="{BB962C8B-B14F-4D97-AF65-F5344CB8AC3E}">
        <p14:creationId xmlns:p14="http://schemas.microsoft.com/office/powerpoint/2010/main" val="40493509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Как кошка виляет хвостиком</a:t>
            </a:r>
            <a:r>
              <a:rPr lang="ru-RU" dirty="0">
                <a:solidFill>
                  <a:srgbClr val="FF0000"/>
                </a:solidFill>
              </a:rPr>
              <a:t>?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2420889"/>
            <a:ext cx="4536504" cy="3528392"/>
          </a:xfrm>
        </p:spPr>
      </p:pic>
    </p:spTree>
    <p:extLst>
      <p:ext uri="{BB962C8B-B14F-4D97-AF65-F5344CB8AC3E}">
        <p14:creationId xmlns:p14="http://schemas.microsoft.com/office/powerpoint/2010/main" val="1095296261"/>
      </p:ext>
    </p:extLst>
  </p:cSld>
  <p:clrMapOvr>
    <a:masterClrMapping/>
  </p:clrMapOvr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TM02455596[[fn=Весна]]</Template>
  <TotalTime>112</TotalTime>
  <Words>382</Words>
  <Application>Microsoft Office PowerPoint</Application>
  <PresentationFormat>Экран (4:3)</PresentationFormat>
  <Paragraphs>42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Spring</vt:lpstr>
      <vt:lpstr>Презентация PowerPoint</vt:lpstr>
      <vt:lpstr>ЗАГАДКА</vt:lpstr>
      <vt:lpstr>Отгадка:кот</vt:lpstr>
      <vt:lpstr>Приметы связанные с кошками:</vt:lpstr>
      <vt:lpstr>Физминутка: Как умывается кошка?</vt:lpstr>
      <vt:lpstr>Как потягивается кошка?</vt:lpstr>
      <vt:lpstr>Как царапается кошка?</vt:lpstr>
      <vt:lpstr>Как шипит кошка?</vt:lpstr>
      <vt:lpstr>Как кошка виляет хвостиком?</vt:lpstr>
      <vt:lpstr>«Кошачья викторина»</vt:lpstr>
      <vt:lpstr>Ответ: КОТУ ЛЕОПОЛЬДУ</vt:lpstr>
      <vt:lpstr>Кому принадлежит фраза « Давай бояться вместе!»</vt:lpstr>
      <vt:lpstr>ОТВЕТ: Котенку по имени ГАВ</vt:lpstr>
      <vt:lpstr>Кому принадлежит фраза: «Ты, дядя Федор, неправильно бутерброд ешь!»</vt:lpstr>
      <vt:lpstr>Ответ: КОТУ МАТРОСКИНУ</vt:lpstr>
      <vt:lpstr>Какого кота знают все дети?</vt:lpstr>
      <vt:lpstr>Ответ: Кота ТОМА</vt:lpstr>
      <vt:lpstr>Какой кот постоянно носил очки?</vt:lpstr>
      <vt:lpstr>Ответ: Кот Базилио</vt:lpstr>
      <vt:lpstr>Где жил самый знаменитый кот А.С. Пушкина?</vt:lpstr>
      <vt:lpstr>Ответ: У лукоморья</vt:lpstr>
      <vt:lpstr>Презентация PowerPoint</vt:lpstr>
      <vt:lpstr>Помните! Мы в ответе за тех, кого приручили!  Добрым жить на свете веселей, тем более, когда рядом- четвероногий друг!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11</cp:revision>
  <dcterms:created xsi:type="dcterms:W3CDTF">2021-02-28T17:45:48Z</dcterms:created>
  <dcterms:modified xsi:type="dcterms:W3CDTF">2021-02-28T19:38:18Z</dcterms:modified>
</cp:coreProperties>
</file>