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EEA4DD-93D2-4534-BB20-67632665B9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B683C8-2097-49DA-A1B0-9760F740D0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8"/>
            <a:ext cx="9144000" cy="68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5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8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54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552728"/>
          </a:xfrm>
        </p:spPr>
      </p:pic>
    </p:spTree>
    <p:extLst>
      <p:ext uri="{BB962C8B-B14F-4D97-AF65-F5344CB8AC3E}">
        <p14:creationId xmlns:p14="http://schemas.microsoft.com/office/powerpoint/2010/main" val="5958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236331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172021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</p:spPr>
      </p:pic>
    </p:spTree>
    <p:extLst>
      <p:ext uri="{BB962C8B-B14F-4D97-AF65-F5344CB8AC3E}">
        <p14:creationId xmlns:p14="http://schemas.microsoft.com/office/powerpoint/2010/main" val="141712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50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78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2021-04-04T14:01:02Z</dcterms:created>
  <dcterms:modified xsi:type="dcterms:W3CDTF">2025-04-23T16:44:17Z</dcterms:modified>
</cp:coreProperties>
</file>