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28C61FB-0AAC-4F3C-9704-A5B6C91B333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C66E87BC-0EC9-4C80-9C56-DA63C91E7AEE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1-Апреля международный день птиц.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192688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902374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МДОУ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Детский сад№3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«Солнышко</a:t>
            </a:r>
            <a:r>
              <a:rPr lang="ru-RU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</a:t>
            </a:r>
            <a:endParaRPr lang="ru-RU" b="1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Соловьева Светлана Игоревна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0650"/>
            <a:ext cx="88900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Ребята,</a:t>
            </a:r>
            <a:br>
              <a:rPr lang="ru-RU" sz="7200" dirty="0" smtClean="0"/>
            </a:br>
            <a:r>
              <a:rPr lang="ru-RU" sz="7200" dirty="0" smtClean="0"/>
              <a:t> Не забывайте прикармливать пернатых!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8381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95633" y="6312365"/>
            <a:ext cx="850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Материалы к презентации взяты из интернета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Перелетные птицы.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200799" cy="4320480"/>
          </a:xfrm>
        </p:spPr>
      </p:pic>
    </p:spTree>
    <p:extLst>
      <p:ext uri="{BB962C8B-B14F-4D97-AF65-F5344CB8AC3E}">
        <p14:creationId xmlns:p14="http://schemas.microsoft.com/office/powerpoint/2010/main" val="3825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28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2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491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34</TotalTime>
  <Words>27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Trebuchet MS</vt:lpstr>
      <vt:lpstr>Verdana</vt:lpstr>
      <vt:lpstr>Wingdings 2</vt:lpstr>
      <vt:lpstr>Autumn</vt:lpstr>
      <vt:lpstr>1-Апреля международный день птиц.</vt:lpstr>
      <vt:lpstr>Перелетные птицы.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Ребята,  Не забывайте прикармливать пернатых!</vt:lpstr>
      <vt:lpstr>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1-Апреля международный день птиц.</dc:title>
  <dc:creator>Пользователь</dc:creator>
  <cp:lastModifiedBy>Пользователь</cp:lastModifiedBy>
  <cp:revision>5</cp:revision>
  <dcterms:created xsi:type="dcterms:W3CDTF">2021-03-31T17:08:25Z</dcterms:created>
  <dcterms:modified xsi:type="dcterms:W3CDTF">2025-04-23T16:49:21Z</dcterms:modified>
</cp:coreProperties>
</file>