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68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8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78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5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6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7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7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9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8F2B5C-26F5-44CB-B242-146067AA62D5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1BCDFE-BC09-48C3-8A13-916BEB0CB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0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Военные профессии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для детей старшего дошкольного возраста</a:t>
            </a:r>
          </a:p>
          <a:p>
            <a:r>
              <a:rPr lang="ru-RU" dirty="0" smtClean="0"/>
              <a:t>Воспитатель: Соловьева Светлана Игоревна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34789" cy="2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12192000" cy="6797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94" y="3953692"/>
            <a:ext cx="3911430" cy="20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3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1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0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3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46322" cy="3230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4" y="3486707"/>
            <a:ext cx="5390606" cy="3371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0365" y="0"/>
            <a:ext cx="4606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ДЕСАНТНИК</a:t>
            </a:r>
          </a:p>
          <a:p>
            <a:r>
              <a:rPr lang="ru-RU" b="1" dirty="0" smtClean="0"/>
              <a:t>Десантники в минуты</a:t>
            </a:r>
          </a:p>
          <a:p>
            <a:r>
              <a:rPr lang="ru-RU" b="1" dirty="0" smtClean="0"/>
              <a:t>Спускаются с небес.</a:t>
            </a:r>
          </a:p>
          <a:p>
            <a:r>
              <a:rPr lang="ru-RU" b="1" dirty="0" smtClean="0"/>
              <a:t>Распутав парашюты,</a:t>
            </a:r>
          </a:p>
          <a:p>
            <a:r>
              <a:rPr lang="ru-RU" b="1" dirty="0" smtClean="0"/>
              <a:t>Прочешут темный лес,</a:t>
            </a:r>
          </a:p>
          <a:p>
            <a:r>
              <a:rPr lang="ru-RU" b="1" dirty="0" smtClean="0"/>
              <a:t>Овраги, горы и луга.</a:t>
            </a:r>
          </a:p>
          <a:p>
            <a:r>
              <a:rPr lang="ru-RU" b="1" dirty="0" smtClean="0"/>
              <a:t>Найдут опасного врага.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18262"/>
            <a:ext cx="4846321" cy="33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5131" y="174172"/>
            <a:ext cx="4336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Танкист</a:t>
            </a:r>
          </a:p>
          <a:p>
            <a:r>
              <a:rPr lang="ru-RU" dirty="0" smtClean="0"/>
              <a:t>Везде, как </a:t>
            </a:r>
            <a:r>
              <a:rPr lang="ru-RU" dirty="0" err="1" smtClean="0"/>
              <a:t>буд</a:t>
            </a:r>
            <a:r>
              <a:rPr lang="ru-RU" dirty="0" smtClean="0"/>
              <a:t> то вездеход,</a:t>
            </a:r>
          </a:p>
          <a:p>
            <a:r>
              <a:rPr lang="ru-RU" dirty="0" smtClean="0"/>
              <a:t>На гусеницах танк пройдет</a:t>
            </a:r>
          </a:p>
          <a:p>
            <a:r>
              <a:rPr lang="ru-RU" dirty="0" smtClean="0"/>
              <a:t>Ствол орудийный впереди,</a:t>
            </a:r>
          </a:p>
          <a:p>
            <a:r>
              <a:rPr lang="ru-RU" dirty="0" smtClean="0"/>
              <a:t>Опасно! Враг! Не подходи!</a:t>
            </a:r>
          </a:p>
          <a:p>
            <a:r>
              <a:rPr lang="ru-RU" dirty="0" smtClean="0"/>
              <a:t>Танк прочной защищен броней</a:t>
            </a:r>
          </a:p>
          <a:p>
            <a:r>
              <a:rPr lang="ru-RU" dirty="0" smtClean="0"/>
              <a:t>И сможет встретить бой!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7029" cy="3204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3069771"/>
            <a:ext cx="6470468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040188" y="261257"/>
            <a:ext cx="37338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ЛЕТЧИК</a:t>
            </a:r>
          </a:p>
          <a:p>
            <a:r>
              <a:rPr lang="ru-RU" dirty="0" smtClean="0"/>
              <a:t>Он металлическую птицу</a:t>
            </a:r>
          </a:p>
          <a:p>
            <a:r>
              <a:rPr lang="ru-RU" dirty="0" smtClean="0"/>
              <a:t>Поднимет в облака</a:t>
            </a:r>
          </a:p>
          <a:p>
            <a:r>
              <a:rPr lang="ru-RU" dirty="0" smtClean="0"/>
              <a:t>Теперь воздушная граница</a:t>
            </a:r>
          </a:p>
          <a:p>
            <a:r>
              <a:rPr lang="ru-RU" dirty="0" smtClean="0"/>
              <a:t>Надежна и легка!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2549" cy="69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69669"/>
            <a:ext cx="910045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0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313509"/>
            <a:ext cx="9753600" cy="59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8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261257"/>
            <a:ext cx="10162903" cy="60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2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0"/>
            <a:ext cx="1037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" y="313509"/>
            <a:ext cx="10493829" cy="59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88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79</TotalTime>
  <Words>84</Words>
  <Application>Microsoft Office PowerPoint</Application>
  <PresentationFormat>Широкоэкранный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Corbel</vt:lpstr>
      <vt:lpstr>Gill Sans MT</vt:lpstr>
      <vt:lpstr>Parcel</vt:lpstr>
      <vt:lpstr>Военные профессии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кирилл</dc:creator>
  <cp:lastModifiedBy>кирилл</cp:lastModifiedBy>
  <cp:revision>7</cp:revision>
  <dcterms:created xsi:type="dcterms:W3CDTF">2023-02-20T14:50:42Z</dcterms:created>
  <dcterms:modified xsi:type="dcterms:W3CDTF">2023-02-20T16:10:28Z</dcterms:modified>
</cp:coreProperties>
</file>