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7" r:id="rId10"/>
    <p:sldId id="278" r:id="rId11"/>
    <p:sldId id="266" r:id="rId12"/>
    <p:sldId id="271" r:id="rId13"/>
    <p:sldId id="270" r:id="rId14"/>
    <p:sldId id="272" r:id="rId15"/>
    <p:sldId id="267" r:id="rId16"/>
    <p:sldId id="268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5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9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3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1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6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8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1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0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8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5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81282-F78D-44BD-A7DB-B032B49EC5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BEE0-7EAF-4E74-BCD6-FD3567696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2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9344" y="453622"/>
            <a:ext cx="9144000" cy="69278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№3 Солнышко»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старт»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513" y="1828800"/>
            <a:ext cx="1079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Установочный педагогический совет №1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5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0761905" cy="1304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5533" y="3961177"/>
            <a:ext cx="43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 в силу 30.05.2025г.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540" y="365125"/>
            <a:ext cx="885626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04" y="1555845"/>
            <a:ext cx="8381220" cy="44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540" y="365125"/>
            <a:ext cx="885626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1527" y="1392072"/>
            <a:ext cx="8996499" cy="49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596" y="365125"/>
            <a:ext cx="8897203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Знакомство педагогического коллектива с годовым планом на новый 2025-2026 уч. год.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10803340" cy="461611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дошкольном образовательном учреждении условий для освоения педагогами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информационно коммуникативных технологий, моделирования процесса патриотического воспитания детей дошкольного возраста, 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общества. Из обозначенной цели вытекают следующие задачи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268" y="365125"/>
            <a:ext cx="8419531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профессиональную компетентность педагогов в вопросах духовно - нравственного воспитания дошкольников через развитие интереса к традиционным семейным ценностям; активизировать творческий потенциал педагогов.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образовательно-воспитательный процесс дошкольного образовательного учреждения современных инновационных технологий, направленных на формирование у детей дошкольного возраста основ патриотизма и гражданственности, развития эмоций и чувств, способствующих проявлению активной деятельностной позиции.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системы мероприятий по развитию познавательных способностей, мотивации и интереса детей дошкольного возраста к различным профессиям посредством игровой деятельности, творческих занятий и взаимодействия с представителями разных профессий. Совершенствовать профессиональную компетенцию педагогов по вопросам ранней профориентации дошкольников, создание условий для введения инноваций в образовательный процесс.</a:t>
            </a: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(включить в планы работы мероприятия , занятия и проекты направленные на знакомство с миром профессий)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8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7540" y="504967"/>
            <a:ext cx="9266830" cy="56719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план корректировка на основании плана ММО Кимрского МО.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КПК согласно выделенной квоте – 3 педагогам пройти КПК в 25-26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базе ТИУУ: Соловьева Н.В., Ананьева О.В., Забурдаева Е.С.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тематике: «Семья — это МЫ»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«Просвещения родителей (законных представителей) детей младенческого, раннего и дошкольного возвратов, посещающих ДОО Тверской области»</a:t>
            </a:r>
          </a:p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ММО (всем в обязательном порядке)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188" y="600501"/>
            <a:ext cx="9034818" cy="1090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«Детская безопасность – забота взрослых»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370" y="1690688"/>
            <a:ext cx="5125872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августа «Единый день антитеррористических учений»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отработке учений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проводить мероприятия - «Дни безопасности (пожарная, дорожная, антитеррористическая, личная)- перспективный план по ОБЖ и ЗОЖ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952" y="1292436"/>
            <a:ext cx="6494813" cy="42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0" y="365125"/>
            <a:ext cx="794186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УТВЕРЖЕНИЕ 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6095"/>
            <a:ext cx="10515600" cy="43208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программа –образовательная программа дошкольного образования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рабочие программы педагогов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годовой план на 2025-2026 уч. год.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учебный план на 2025-2026 уч. год.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календарный учебный график воспитательно-образовательной работы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режим дня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 мероприятий по предупреждению детского травматизма и соблюдению техники безопасности при проведении спортивных мероприятий.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 мероприятий по ОБЖ (пожарной безопасности, по обучению дошкольников правилам безопасности дорожного движения, безопасности в быту, антитеррористической безопасности).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СЕТКА ООД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ВОСИТАЕЛНО-ОБРАЗОВАТЕЛЬНОЙ РАБОТЫ НА 2025-2026 УЧ.ГОД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086" y="365125"/>
            <a:ext cx="8528713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Педсовета: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признать </a:t>
            </a:r>
            <a:r>
              <a:rPr lang="ru-RU" dirty="0" err="1" smtClean="0"/>
              <a:t>летне</a:t>
            </a:r>
            <a:r>
              <a:rPr lang="ru-RU" dirty="0" smtClean="0"/>
              <a:t> – оздоровительную работу выполненной</a:t>
            </a:r>
          </a:p>
          <a:p>
            <a:r>
              <a:rPr lang="ru-RU" dirty="0" smtClean="0"/>
              <a:t> считать работу по подготовке к новому учебному году выполненной</a:t>
            </a:r>
          </a:p>
          <a:p>
            <a:r>
              <a:rPr lang="ru-RU" dirty="0" smtClean="0"/>
              <a:t> принять локальные акты</a:t>
            </a:r>
          </a:p>
          <a:p>
            <a:r>
              <a:rPr lang="ru-RU" dirty="0" smtClean="0"/>
              <a:t>начать работу по реализации годовых задач и образовательных программ</a:t>
            </a:r>
          </a:p>
          <a:p>
            <a:r>
              <a:rPr lang="ru-RU" dirty="0" smtClean="0"/>
              <a:t>организовать и провести в группах информационные родительские собрания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496" y="365125"/>
            <a:ext cx="8583304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Поздравляю!!!!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0" y="1825625"/>
            <a:ext cx="1056223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коллеги, поздравляю Вас с началом Нового учебного года!!!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труд благороден, в почете всегда.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Счастливыми будут пусть ваши года.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детский, заливистый, радостный смех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вам приносит удачу, успех.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поздравление это, в нем пожеланья,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яркой звезды согревало сиянье,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детки послушными, добрыми были,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вас очень сильно, как маму, любили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9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018" y="23576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Хорошего нового учебного года!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62567"/>
            <a:ext cx="9329382" cy="20143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1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2632" y="365125"/>
            <a:ext cx="7301553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Поздравляем!!!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Соловьеву Светлану Игоревну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  Приказ №13-А от 03.06.2025г.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Драгун Юлию Борисовну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 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№15-А от 03.06.2025г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Ходатайства на награждение работников МДОУ</a:t>
            </a:r>
          </a:p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Почетной грамотой Управление образование-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Светлана Игоревна</a:t>
            </a:r>
          </a:p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управление образование Кимрского МО-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Нина Викторовна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1064" y="365125"/>
            <a:ext cx="9830936" cy="162744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летней оздоровительной работы за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2025г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214" y="1178849"/>
            <a:ext cx="6762435" cy="5328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936" y="1178849"/>
            <a:ext cx="3996270" cy="53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7" y="365125"/>
            <a:ext cx="11668836" cy="58118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Августовская педагогическая конференция руководящих и педагогических работников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«Будущее в настоящем: образование – пространство возможностей»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16657"/>
            <a:ext cx="10515600" cy="2560306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8608" y="95534"/>
            <a:ext cx="9130353" cy="608142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1. День</a:t>
            </a:r>
          </a:p>
          <a:p>
            <a:pPr marL="0" indent="0">
              <a:buNone/>
            </a:pPr>
            <a:r>
              <a:rPr lang="ru-RU" dirty="0" smtClean="0"/>
              <a:t>В Центре образования №56 </a:t>
            </a:r>
            <a:r>
              <a:rPr lang="ru-RU" dirty="0" err="1" smtClean="0"/>
              <a:t>г.Твери</a:t>
            </a:r>
            <a:r>
              <a:rPr lang="ru-RU" dirty="0" smtClean="0"/>
              <a:t> собрались сотрудники дошкольных образовательных учреждений. Здесь проходила конференция «Семья — это МЫ».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2" y="1776492"/>
            <a:ext cx="8106769" cy="476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106" y="365125"/>
            <a:ext cx="9648969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День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«Комфортная развивающая образовательная среда детского сада»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«Сопровождение детей с ограниченными возможностями здоровья и инвалидности»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«Региональная специфика реализации программы просвещения родителей (законных представителей) детей младенческого, раннего и дошкольного возвратов, посещающих ДОО Тверской области»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по данной программе КПК прошли 2 педагога ДОУ Соловьева С.И., Баранова Ю.А.)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540" y="365125"/>
            <a:ext cx="885626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Нормативные документы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584" y="1323833"/>
            <a:ext cx="9485195" cy="1064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25.12.2024 № 1057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445" y="2055813"/>
            <a:ext cx="11232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перечня средств обучения и воспитания, необходимых для реализации образовательных программ дошкольного образования, присмотра и ухода за детьми в организациях, осуществляющих образовательную деятельность по образовательным программам дошкольного образования, в целях реализации мероприятий государственной программы Российской Федерации «Развитие образования» по капитальному ремонту, строительству и оснащению зданий указанных организаций»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967" y="4733469"/>
            <a:ext cx="4925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детского сада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6598" y="5755522"/>
            <a:ext cx="5111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силу: 08.04.2025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3015" y="365125"/>
            <a:ext cx="7352381" cy="1619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8273" y="2164929"/>
            <a:ext cx="876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порядок работы медицинского пункта. Вступает с силу с 01.09.25г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060" y="2726591"/>
            <a:ext cx="7438095" cy="923810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6469039" y="1935904"/>
            <a:ext cx="191069" cy="240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69039" y="3491301"/>
            <a:ext cx="236788" cy="351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610" y="3972469"/>
            <a:ext cx="7142857" cy="1447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44619" y="5585194"/>
            <a:ext cx="444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до 2027 года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491898" y="5245571"/>
            <a:ext cx="191070" cy="304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00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770</Words>
  <Application>Microsoft Office PowerPoint</Application>
  <PresentationFormat>Широкоэкранный</PresentationFormat>
  <Paragraphs>76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дошкольное образовательное учреждение детский сад №3 Солнышко»</vt:lpstr>
      <vt:lpstr>Поздравляю!!!!</vt:lpstr>
      <vt:lpstr>Поздравляем!!!</vt:lpstr>
      <vt:lpstr>Анализ летней оздоровительной работы за 2025г. </vt:lpstr>
      <vt:lpstr>  2. Августовская педагогическая конференция руководящих и педагогических работников  Тверской области «Будущее в настоящем: образование – пространство возможностей» </vt:lpstr>
      <vt:lpstr>Презентация PowerPoint</vt:lpstr>
      <vt:lpstr>Презентация PowerPoint</vt:lpstr>
      <vt:lpstr>4. Нормативные документы</vt:lpstr>
      <vt:lpstr>Презентация PowerPoint</vt:lpstr>
      <vt:lpstr>Презентация PowerPoint</vt:lpstr>
      <vt:lpstr>Нормативные документы</vt:lpstr>
      <vt:lpstr>Нормативные документы</vt:lpstr>
      <vt:lpstr>5. Знакомство педагогического коллектива с годовым планом на новый 2025-2026 уч. год.</vt:lpstr>
      <vt:lpstr>Задачи </vt:lpstr>
      <vt:lpstr>Презентация PowerPoint</vt:lpstr>
      <vt:lpstr>Презентация PowerPoint</vt:lpstr>
      <vt:lpstr>6. «Детская безопасность – забота взрослых» </vt:lpstr>
      <vt:lpstr>УТВЕРЖЕНИЕ : </vt:lpstr>
      <vt:lpstr>Проект решения Педсовета:</vt:lpstr>
      <vt:lpstr>Хорошего нового учебного года!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№3 Солнышко»</dc:title>
  <dc:creator>Пользователь</dc:creator>
  <cp:lastModifiedBy>Пользователь</cp:lastModifiedBy>
  <cp:revision>19</cp:revision>
  <dcterms:created xsi:type="dcterms:W3CDTF">2025-08-25T17:32:37Z</dcterms:created>
  <dcterms:modified xsi:type="dcterms:W3CDTF">2025-08-26T18:47:54Z</dcterms:modified>
</cp:coreProperties>
</file>