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62" r:id="rId12"/>
    <p:sldId id="257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C69F-46A6-4DF8-8936-3C6F96BE708A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25DB-34E7-4970-833E-BB0E011581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C69F-46A6-4DF8-8936-3C6F96BE708A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25DB-34E7-4970-833E-BB0E011581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C69F-46A6-4DF8-8936-3C6F96BE708A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25DB-34E7-4970-833E-BB0E011581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C69F-46A6-4DF8-8936-3C6F96BE708A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25DB-34E7-4970-833E-BB0E011581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C69F-46A6-4DF8-8936-3C6F96BE708A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25DB-34E7-4970-833E-BB0E011581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C69F-46A6-4DF8-8936-3C6F96BE708A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25DB-34E7-4970-833E-BB0E011581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C69F-46A6-4DF8-8936-3C6F96BE708A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25DB-34E7-4970-833E-BB0E011581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C69F-46A6-4DF8-8936-3C6F96BE708A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25DB-34E7-4970-833E-BB0E011581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C69F-46A6-4DF8-8936-3C6F96BE708A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25DB-34E7-4970-833E-BB0E011581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C69F-46A6-4DF8-8936-3C6F96BE708A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25DB-34E7-4970-833E-BB0E011581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C69F-46A6-4DF8-8936-3C6F96BE708A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25DB-34E7-4970-833E-BB0E011581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5C69F-46A6-4DF8-8936-3C6F96BE708A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D25DB-34E7-4970-833E-BB0E011581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www.baltana.com/files/wallpapers-5/Snowflake-Widescreen-Wallpapers-176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1270" name="Picture 6" descr="http://www.playcast.ru/uploads/2015/12/24/1648209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1270" y="1221152"/>
            <a:ext cx="3708358" cy="475859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48063" y="5643479"/>
            <a:ext cx="3995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МДОУ детский сад №3 «Солнышко Кимрского района Тверской области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Воспитатель: </a:t>
            </a:r>
            <a:r>
              <a:rPr lang="ru-RU" dirty="0" err="1" smtClean="0">
                <a:solidFill>
                  <a:schemeClr val="bg1"/>
                </a:solidFill>
              </a:rPr>
              <a:t>Забурдаева</a:t>
            </a:r>
            <a:r>
              <a:rPr lang="ru-RU" smtClean="0">
                <a:solidFill>
                  <a:schemeClr val="bg1"/>
                </a:solidFill>
              </a:rPr>
              <a:t> Е.С.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-fotki.yandex.ru/get/5313/102699435.475/0_75f06_20b74679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Много подарков присылают дети Деду Морозу и все они хранятся в Музее деда Мороза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images.myshared.ru/17/1062305/slide_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736"/>
            <a:ext cx="7620000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img-fotki.yandex.ru/get/5313/102699435.475/0_75f06_20b74679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i.otzovik.com/2015/02/19/1807170/img/74435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3509723" cy="4905356"/>
          </a:xfrm>
          <a:prstGeom prst="rect">
            <a:avLst/>
          </a:prstGeom>
          <a:noFill/>
        </p:spPr>
      </p:pic>
      <p:pic>
        <p:nvPicPr>
          <p:cNvPr id="6" name="Picture 2" descr="http://in.rosstour.ru/InTourXml_v2/ImageCache/tour58917t120917151724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928802"/>
            <a:ext cx="5092097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-fotki.yandex.ru/get/5313/102699435.475/0_75f06_20b74679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http://nachalo4ka.ru/wp-content/uploads/2014/11/Ded-Moroz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1738527" cy="4500618"/>
          </a:xfrm>
          <a:prstGeom prst="rect">
            <a:avLst/>
          </a:prstGeom>
          <a:noFill/>
        </p:spPr>
      </p:pic>
      <p:pic>
        <p:nvPicPr>
          <p:cNvPr id="14344" name="Picture 8" descr="http://mkt1996.ru/images/stories/ustug/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42852"/>
            <a:ext cx="6619868" cy="65008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altana.com/files/wallpapers-5/Snowflake-Widescreen-Wallpapers-176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4" name="AutoShape 2" descr="http://www.ua.all.biz/img/ua/service_catalog/6185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://www.ua.all.biz/img/ua/service_catalog/6185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8" name="Picture 6" descr="https://dedmorozvpitere.ru/wp-content/uploads/2017/04/ded-moroz-i-sneguroch__p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000240"/>
            <a:ext cx="4002040" cy="47291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altana.com/files/wallpapers-5/Snowflake-Widescreen-Wallpapers-176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/>
                </a:solidFill>
              </a:rPr>
              <a:t>Материалы для презентации  взяты из интернета.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bg2"/>
                </a:solidFill>
              </a:rPr>
              <a:t>Спасибо за внимание!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87210"/>
      </p:ext>
    </p:extLst>
  </p:cSld>
  <p:clrMapOvr>
    <a:masterClrMapping/>
  </p:clrMapOvr>
  <p:transition spd="slow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img-fotki.yandex.ru/get/5313/102699435.475/0_75f06_20b74679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Дом Деда Мороза, ее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еще называют Вотчина, Резиденция Деда Мороза, расположена в сосновом бору на берегу реки Сухона. И наше путешествие в сказку начинается у резных ворот, ведущих во владения сказочного волшебника.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90" name="Picture 6" descr="http://img.travel.ru/images2/2014/09/object236609/dsc_83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143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-fotki.yandex.ru/get/5313/102699435.475/0_75f06_20b74679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 ворот по широкой дорожке мы с вами приближаемся к Терему Деда Мороза.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www.spiti.ru/blog/wp-content/uploads/residenz-von-vaeterchen-fro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00132"/>
            <a:ext cx="7810491" cy="58578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img-fotki.yandex.ru/get/5313/102699435.475/0_75f06_20b74679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0"/>
            <a:ext cx="9072594" cy="1071546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крыльце  Терема гостей встречает  Дед Мороз со своими помощниками.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43578"/>
            <a:ext cx="8229600" cy="48258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приглашает нас в гости…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http://progorodsamara.ru/userfiles/picoriginal/img-20151122105258-4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857232"/>
            <a:ext cx="7456798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-fotki.yandex.ru/get/5313/102699435.475/0_75f06_20b74679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01122" cy="120334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центре терема в тронном зале,  стоит красавица ёлка- символ Нового Года.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елки два трона: большой для Деда Мороза, поменьше- для меня, Снегурочки.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ds04.infourok.ru/uploads/ex/0a54/00017d6b-668c7819/im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142984"/>
            <a:ext cx="7150087" cy="53625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-fotki.yandex.ru/get/5313/102699435.475/0_75f06_20b74679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Ребята, давайте прогуляемся по резиденции и я вас покажу как живет Дедушка Мороз.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29322" y="3071810"/>
            <a:ext cx="3000396" cy="305435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комната Деда мороза, где он отдыхает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scooltravel.ru/data/Shkolnye_tyri/Belarus/2/72gtwX-kvj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5357850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-fotki.yandex.ru/get/5313/102699435.475/0_75f06_20b74679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01122" cy="10715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Кабинет Деда Мороза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600201"/>
            <a:ext cx="3543296" cy="828668"/>
          </a:xfrm>
        </p:spPr>
        <p:txBody>
          <a:bodyPr>
            <a:norm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totdom77.ru/totdom/wp-content/uploads/2015/12/dm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3880583" cy="3286148"/>
          </a:xfrm>
          <a:prstGeom prst="rect">
            <a:avLst/>
          </a:prstGeom>
          <a:noFill/>
        </p:spPr>
      </p:pic>
      <p:pic>
        <p:nvPicPr>
          <p:cNvPr id="22534" name="Picture 6" descr="http://rosplus.ru/userfiles/image/Russia/Ustug/vjuga_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071810"/>
            <a:ext cx="4448175" cy="3333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-fotki.yandex.ru/get/5313/102699435.475/0_75f06_20b74679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Спальня Деда Мороза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11430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Здесь стоит большая дубовая кровать, на которой лежат  8 подушек. 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Дед Мороз спит на каждой из них по очереди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cs4.pikabu.ru/post_img/2015/01/02/10/1420215924_1644502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785926"/>
            <a:ext cx="5357850" cy="44876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img-fotki.yandex.ru/get/5313/102699435.475/0_75f06_20b74679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Гардеробная Деда Мороза, где висят его многочисленные наряды праздничного красного цвета.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data13.i.gallery.ru/albums/gallery/76260-8e196-38062688-m750x740-uc91e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2984"/>
            <a:ext cx="3643338" cy="2918811"/>
          </a:xfrm>
          <a:prstGeom prst="rect">
            <a:avLst/>
          </a:prstGeom>
          <a:noFill/>
        </p:spPr>
      </p:pic>
      <p:pic>
        <p:nvPicPr>
          <p:cNvPr id="24580" name="Picture 4" descr="http://serpeika.com/images/cat/smi/info/img_99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142984"/>
            <a:ext cx="3957886" cy="2500330"/>
          </a:xfrm>
          <a:prstGeom prst="rect">
            <a:avLst/>
          </a:prstGeom>
          <a:noFill/>
        </p:spPr>
      </p:pic>
      <p:pic>
        <p:nvPicPr>
          <p:cNvPr id="24582" name="Picture 6" descr="http://serpeika.ru/images/cat/smi/info/garderobnaya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142984"/>
            <a:ext cx="8429684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189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Дом Деда Мороза, ее еще называют Вотчина, Резиденция Деда Мороза, расположена в сосновом бору на берегу реки Сухона. И наше путешествие в сказку начинается у резных ворот, ведущих во владения сказочного волшебника.</vt:lpstr>
      <vt:lpstr>От ворот по широкой дорожке мы с вами приближаемся к Терему Деда Мороза. </vt:lpstr>
      <vt:lpstr> На крыльце  Терема гостей встречает  Дед Мороз со своими помощниками. </vt:lpstr>
      <vt:lpstr>В центре терема в тронном зале,  стоит красавица ёлка- символ Нового Года.  У елки два трона: большой для Деда Мороза, поменьше- для меня, Снегурочки. </vt:lpstr>
      <vt:lpstr>Ребята, давайте прогуляемся по резиденции и я вас покажу как живет Дедушка Мороз.</vt:lpstr>
      <vt:lpstr>Кабинет Деда Мороза </vt:lpstr>
      <vt:lpstr>Спальня Деда Мороза </vt:lpstr>
      <vt:lpstr>Гардеробная Деда Мороза, где висят его многочисленные наряды праздничного красного цвета.</vt:lpstr>
      <vt:lpstr>Много подарков присылают дети Деду Морозу и все они хранятся в Музее деда Мороза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Пользователь</cp:lastModifiedBy>
  <cp:revision>11</cp:revision>
  <dcterms:created xsi:type="dcterms:W3CDTF">2017-11-13T10:10:19Z</dcterms:created>
  <dcterms:modified xsi:type="dcterms:W3CDTF">2021-02-11T19:19:53Z</dcterms:modified>
</cp:coreProperties>
</file>