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57" r:id="rId2"/>
    <p:sldId id="256" r:id="rId3"/>
    <p:sldId id="259" r:id="rId4"/>
    <p:sldId id="262" r:id="rId5"/>
    <p:sldId id="258" r:id="rId6"/>
    <p:sldId id="260" r:id="rId7"/>
    <p:sldId id="261" r:id="rId8"/>
    <p:sldId id="266" r:id="rId9"/>
    <p:sldId id="264" r:id="rId10"/>
    <p:sldId id="267" r:id="rId11"/>
    <p:sldId id="268" r:id="rId12"/>
    <p:sldId id="265" r:id="rId13"/>
    <p:sldId id="263" r:id="rId14"/>
    <p:sldId id="273" r:id="rId15"/>
    <p:sldId id="271" r:id="rId16"/>
    <p:sldId id="270" r:id="rId17"/>
    <p:sldId id="274" r:id="rId18"/>
    <p:sldId id="272" r:id="rId19"/>
    <p:sldId id="269" r:id="rId20"/>
    <p:sldId id="275" r:id="rId21"/>
    <p:sldId id="277" r:id="rId22"/>
    <p:sldId id="279" r:id="rId23"/>
    <p:sldId id="278" r:id="rId24"/>
    <p:sldId id="276" r:id="rId2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4" d="100"/>
          <a:sy n="74" d="100"/>
        </p:scale>
        <p:origin x="1044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212CA1-090B-414C-9115-9DC24B72B734}" type="datetimeFigureOut">
              <a:rPr lang="ru-RU" smtClean="0"/>
              <a:t>04.02.2021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28A625-550F-48D8-A674-55FEFF9A95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06762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28A625-550F-48D8-A674-55FEFF9A9514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23599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9B1D23-89CD-4E38-BEA5-9DE4846ED347}" type="datetimeFigureOut">
              <a:rPr lang="ru-RU" smtClean="0"/>
              <a:t>04.02.2021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F4B5E-E9D5-4B74-B548-9A777DC2A3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38857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9B1D23-89CD-4E38-BEA5-9DE4846ED347}" type="datetimeFigureOut">
              <a:rPr lang="ru-RU" smtClean="0"/>
              <a:t>04.02.2021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F4B5E-E9D5-4B74-B548-9A777DC2A3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17019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9B1D23-89CD-4E38-BEA5-9DE4846ED347}" type="datetimeFigureOut">
              <a:rPr lang="ru-RU" smtClean="0"/>
              <a:t>04.02.2021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F4B5E-E9D5-4B74-B548-9A777DC2A3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35520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9B1D23-89CD-4E38-BEA5-9DE4846ED347}" type="datetimeFigureOut">
              <a:rPr lang="ru-RU" smtClean="0"/>
              <a:t>04.02.2021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F4B5E-E9D5-4B74-B548-9A777DC2A3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33662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9B1D23-89CD-4E38-BEA5-9DE4846ED347}" type="datetimeFigureOut">
              <a:rPr lang="ru-RU" smtClean="0"/>
              <a:t>04.02.2021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F4B5E-E9D5-4B74-B548-9A777DC2A3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65857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9B1D23-89CD-4E38-BEA5-9DE4846ED347}" type="datetimeFigureOut">
              <a:rPr lang="ru-RU" smtClean="0"/>
              <a:t>04.02.2021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F4B5E-E9D5-4B74-B548-9A777DC2A3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56887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9B1D23-89CD-4E38-BEA5-9DE4846ED347}" type="datetimeFigureOut">
              <a:rPr lang="ru-RU" smtClean="0"/>
              <a:t>04.02.2021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F4B5E-E9D5-4B74-B548-9A777DC2A3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99933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9B1D23-89CD-4E38-BEA5-9DE4846ED347}" type="datetimeFigureOut">
              <a:rPr lang="ru-RU" smtClean="0"/>
              <a:t>04.02.2021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F4B5E-E9D5-4B74-B548-9A777DC2A3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07610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9B1D23-89CD-4E38-BEA5-9DE4846ED347}" type="datetimeFigureOut">
              <a:rPr lang="ru-RU" smtClean="0"/>
              <a:t>04.02.2021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F4B5E-E9D5-4B74-B548-9A777DC2A3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91704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9B1D23-89CD-4E38-BEA5-9DE4846ED347}" type="datetimeFigureOut">
              <a:rPr lang="ru-RU" smtClean="0"/>
              <a:t>04.02.2021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F4B5E-E9D5-4B74-B548-9A777DC2A3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13386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9B1D23-89CD-4E38-BEA5-9DE4846ED347}" type="datetimeFigureOut">
              <a:rPr lang="ru-RU" smtClean="0"/>
              <a:t>04.02.2021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F4B5E-E9D5-4B74-B548-9A777DC2A3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2672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9B1D23-89CD-4E38-BEA5-9DE4846ED347}" type="datetimeFigureOut">
              <a:rPr lang="ru-RU" smtClean="0"/>
              <a:t>04.02.2021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EF4B5E-E9D5-4B74-B548-9A777DC2A3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07308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primechaniya.ru/storage/images/2015_god/aprel/09-04-15/dostojnye_pokloneniya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5252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89040" y="1772816"/>
            <a:ext cx="5554960" cy="2650306"/>
          </a:xfrm>
        </p:spPr>
        <p:txBody>
          <a:bodyPr>
            <a:normAutofit/>
          </a:bodyPr>
          <a:lstStyle/>
          <a:p>
            <a:r>
              <a:rPr lang="ru-RU" sz="54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Блокада Ленинграда</a:t>
            </a:r>
            <a:endParaRPr lang="ru-RU" sz="54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987824" y="4509120"/>
            <a:ext cx="5698976" cy="1617043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ru-RU" dirty="0" smtClean="0">
                <a:solidFill>
                  <a:schemeClr val="bg1"/>
                </a:solidFill>
              </a:rPr>
              <a:t>Воспитатель: </a:t>
            </a:r>
            <a:r>
              <a:rPr lang="ru-RU" dirty="0" err="1" smtClean="0">
                <a:solidFill>
                  <a:schemeClr val="bg1"/>
                </a:solidFill>
              </a:rPr>
              <a:t>Забурдаева</a:t>
            </a:r>
            <a:r>
              <a:rPr lang="ru-RU" dirty="0" smtClean="0">
                <a:solidFill>
                  <a:schemeClr val="bg1"/>
                </a:solidFill>
              </a:rPr>
              <a:t> Е.С. </a:t>
            </a:r>
          </a:p>
          <a:p>
            <a:pPr marL="0" indent="0">
              <a:buNone/>
            </a:pPr>
            <a:r>
              <a:rPr lang="ru-RU" dirty="0" smtClean="0">
                <a:solidFill>
                  <a:schemeClr val="bg1"/>
                </a:solidFill>
              </a:rPr>
              <a:t>МДОУ детский сад №3 «Солнышко» Кимрского района Тверской области </a:t>
            </a:r>
          </a:p>
          <a:p>
            <a:pPr marL="0" indent="0">
              <a:buNone/>
            </a:pPr>
            <a:r>
              <a:rPr lang="ru-RU" dirty="0" smtClean="0">
                <a:solidFill>
                  <a:schemeClr val="bg1"/>
                </a:solidFill>
              </a:rPr>
              <a:t>Библиотекарь: Калашникова Н.С.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01060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2" y="0"/>
            <a:ext cx="9135438" cy="6741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079256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2" name="Picture 4" descr="https://kino-punk.ru/wp-content/uploads/2018/10/orig-1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3128" y="17240"/>
            <a:ext cx="9414137" cy="6840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75745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 descr="https://ds05.infourok.ru/uploads/ex/06b3/001192e2-e88502b4/img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49414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 descr="http://900igr.net/up/datai/104447/0002-011-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24140" cy="695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3314" name="Picture 2" descr="https://avatars.mds.yandex.net/get-zen_doc/1875160/pub_5e84d81fe42ae3177731bdd5_5e851337fc87c305e2946cde/scale_120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88640"/>
            <a:ext cx="3621101" cy="2928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https://stihi.ru/pics/2020/04/17/728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356992"/>
            <a:ext cx="6804248" cy="3240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 descr="https://ds04.infourok.ru/uploads/ex/0cf0/0001f537-c6d7fcb9/11/img1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250605"/>
            <a:ext cx="3739778" cy="2804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08402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http://900igr.net/up/datai/104447/0002-011-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24140" cy="695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8" name="Picture 2" descr="https://i1.wp.com/rberega.info/wp-content/uploads/2020/01/%D0%91%D0%BB%D0%BE%D0%BA%D0%B0%D0%B4%D0%BD%D1%8B%D0%B9-%D1%85%D0%BB%D0%B5%D0%B1.jpg?resize=1000%2C540&amp;ssl=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260648"/>
            <a:ext cx="9036495" cy="5832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55776" y="4509120"/>
            <a:ext cx="6588224" cy="2049091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>
                <a:solidFill>
                  <a:schemeClr val="bg1"/>
                </a:solidFill>
              </a:rPr>
              <a:t>Рабочие 250 грамм хлеба,</a:t>
            </a:r>
          </a:p>
          <a:p>
            <a:pPr marL="0" indent="0">
              <a:buNone/>
            </a:pPr>
            <a:r>
              <a:rPr lang="ru-RU" dirty="0" smtClean="0">
                <a:solidFill>
                  <a:schemeClr val="bg1"/>
                </a:solidFill>
              </a:rPr>
              <a:t>служащие, старики и дети до 12 лет 125 грамм.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43624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http://900igr.net/up/datai/104447/0002-011-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24140" cy="695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6386" name="Picture 2" descr="https://a.d-cd.net/721d9bas-96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8801"/>
            <a:ext cx="5581592" cy="3672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s://www.lekrs.ru/wp-content/uploads/chenopodium-album-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8203" y="2011628"/>
            <a:ext cx="2269283" cy="2269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https://tonnasamogona.ru/wp-content/uploads/2015/12/tselnozernovaya-muka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173022"/>
            <a:ext cx="2629323" cy="1781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9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4473771"/>
            <a:ext cx="2711547" cy="2348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91" name="Picture 7" descr="https://c.pxhere.com/photos/84/0a/straw_straws_field_nature_agriculture_harvest_mowed_grain_harvest-908256.jpg!d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37" y="4149080"/>
            <a:ext cx="2699791" cy="2345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3" name="Picture 9" descr="https://kraski-net.ru/wp-content/uploads/2020/03/Opilki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0220" y="4576971"/>
            <a:ext cx="3223390" cy="2142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43624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http://900igr.net/up/datai/104447/0002-011-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24140" cy="695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7410" name="Picture 2" descr="http://www.eduportal44.ru/Kostroma_EDU/Vecher_2/1/DocLib/2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46108"/>
            <a:ext cx="9124140" cy="700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43624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 descr="https://ds05.infourok.ru/uploads/ex/06b3/001192e2-e88502b4/img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1" y="-1769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40177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http://900igr.net/up/datai/104447/0002-011-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24140" cy="695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362" name="Picture 2" descr="http://900igr.net/up/datas/94411/00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597" y="260648"/>
            <a:ext cx="7968470" cy="5976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43624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http://900igr.net/up/datai/104447/0002-011-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24140" cy="695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8436" name="Picture 4" descr="https://avatars.mds.yandex.net/get-zen_doc/1577695/pub_5d67bf3ef73d9d00ac17753a_5d67cbdda660d700ae1aefff/scale_120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2640" y="2852936"/>
            <a:ext cx="5649195" cy="3977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4" name="Picture 2" descr="http://cs6050.vk.me/v6050881/8ff6/Vc7ZbF0DIGI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05" y="116631"/>
            <a:ext cx="6594426" cy="3450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23776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1988916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5" descr="http://900igr.net/up/datai/104447/0002-011-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24140" cy="695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6" name="Picture 2" descr="https://avatars.mds.yandex.net/get-zen_doc/135437/pub_5d67bbf5e3062c00ac25df70_5d67c2491e8e3f00ad5dc8fc/scale_120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755" y="116632"/>
            <a:ext cx="8572632" cy="6488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847034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5" descr="http://900igr.net/up/datai/104447/0002-011-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24140" cy="695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1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37824"/>
            <a:ext cx="2085975" cy="3133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4234" y="144463"/>
            <a:ext cx="4092749" cy="54712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478696"/>
            <a:ext cx="3880503" cy="31270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5951531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5" descr="http://900igr.net/up/datai/104447/0002-011-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24140" cy="695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4499992" cy="60125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643639"/>
            <a:ext cx="3823855" cy="51091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0266147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5" descr="http://900igr.net/up/datai/104447/0002-011-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24140" cy="695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8640"/>
            <a:ext cx="3394017" cy="46787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434575"/>
            <a:ext cx="4556668" cy="60882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0266147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5" descr="http://900igr.net/up/datai/104447/0002-011-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37"/>
            <a:ext cx="9124140" cy="695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0" name="Picture 4" descr="https://www.neizvestniy-geniy.ru/images/works/photo/2017/01/1725978_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38" y="82125"/>
            <a:ext cx="9164802" cy="6877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37180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100" name="Picture 4" descr="https://i1.photo.2gis.com/images/branch/38/5348024591589903_fef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2" y="0"/>
            <a:ext cx="914197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82525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https://vodabereg.ru/wp-content/uploads/2017/06/1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5252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25303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1400"/>
            <a:ext cx="9252520" cy="702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681294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https://images.wallpaperscraft.ru/image/sankt_peterburg_ermitazh_naberezhnaya_100037_1920x12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5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80478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http://www.turkey-sea.ru/wp-content/uploads/2019/08/x9F4021EA-A9AD-41BA-B804-783178200203.jpeg.pagespeed.ic.v62wmeJ2A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5362"/>
            <a:ext cx="9144000" cy="6883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66388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7" name="Picture 5" descr="http://900igr.net/up/datai/104447/0002-011-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24140" cy="695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E:\WAR (E)\Data\  4\096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28662" y="0"/>
            <a:ext cx="7072338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1167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 descr="http://900igr.net/up/datai/104447/0002-011-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24140" cy="695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AutoShape 2" descr="hello_html_m359159e5.jpg"/>
          <p:cNvSpPr>
            <a:spLocks noChangeAspect="1" noChangeArrowheads="1"/>
          </p:cNvSpPr>
          <p:nvPr/>
        </p:nvSpPr>
        <p:spPr bwMode="auto">
          <a:xfrm>
            <a:off x="116681" y="-144463"/>
            <a:ext cx="923891" cy="1231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8" name="Picture 4" descr="hello_html_m359159e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682" y="100807"/>
            <a:ext cx="3706289" cy="6583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ello_html_m473f6a78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3489" y="471467"/>
            <a:ext cx="4693545" cy="5386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6713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260</TotalTime>
  <Words>41</Words>
  <Application>Microsoft Office PowerPoint</Application>
  <PresentationFormat>Экран (4:3)</PresentationFormat>
  <Paragraphs>7</Paragraphs>
  <Slides>24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8" baseType="lpstr">
      <vt:lpstr>Arial</vt:lpstr>
      <vt:lpstr>Calibri</vt:lpstr>
      <vt:lpstr>Times New Roman</vt:lpstr>
      <vt:lpstr>Тема Office</vt:lpstr>
      <vt:lpstr>Блокада Ленинграда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Блокадный хлеб</dc:title>
  <dc:creator>Пользователь</dc:creator>
  <cp:lastModifiedBy>Пользователь</cp:lastModifiedBy>
  <cp:revision>18</cp:revision>
  <dcterms:created xsi:type="dcterms:W3CDTF">2021-01-31T12:35:11Z</dcterms:created>
  <dcterms:modified xsi:type="dcterms:W3CDTF">2021-02-04T18:57:59Z</dcterms:modified>
</cp:coreProperties>
</file>