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1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72;&#1090;&#1088;&#1080;&#1086;&#1090;&#1080;&#1095;&#1077;&#1089;&#1082;&#1086;&#1077;%20&#1074;&#1086;&#1089;&#1087;&#1080;&#1090;&#1072;&#1085;&#1080;&#1077;\Zvuk_-_Stuk_v_dver_(iPleer.f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7430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«День флага Тверской области»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886200"/>
            <a:ext cx="3643338" cy="17526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детский сад №3 «Солнышко»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Кимрского района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верской области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ЗабурдаеваЕ.С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266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2266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3998909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266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266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71414"/>
            <a:ext cx="3998909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56.xn--80aadkum9bf.xn--p1ai/wp-content/uploads/2016/10/0_b2a17_ca158842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642918"/>
            <a:ext cx="3103088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AutoShape 2" descr="http://st2.depositphotos.com/1005091/9305/v/950/depositphotos_93059308-stock-illustration-sleeping-bear-theme-image-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st2.depositphotos.com/1005091/9305/v/950/depositphotos_93059308-stock-illustration-sleeping-bear-theme-imag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00108"/>
            <a:ext cx="6261421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2" descr="http://zodiak-2000.ru/media/posters/653253bebfcb739d504ecb4ad697cbd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4357718" cy="5844928"/>
          </a:xfrm>
          <a:prstGeom prst="rect">
            <a:avLst/>
          </a:prstGeom>
          <a:noFill/>
        </p:spPr>
      </p:pic>
      <p:pic>
        <p:nvPicPr>
          <p:cNvPr id="6" name="Picture 26" descr="http://s15.stc.all.kpcdn.net/share/i/12/9751470/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3536181" cy="2857520"/>
          </a:xfrm>
          <a:prstGeom prst="rect">
            <a:avLst/>
          </a:prstGeom>
          <a:noFill/>
          <a:scene3d>
            <a:camera prst="orthographicFront">
              <a:rot lat="21594991" lon="21328169" rev="1673339"/>
            </a:camera>
            <a:lightRig rig="threePt" dir="t"/>
          </a:scene3d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821637" y="1893083"/>
            <a:ext cx="5500726" cy="2857520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Zvuk_-_Stuk_v_dver_(iPle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5286388"/>
            <a:ext cx="304800" cy="304800"/>
          </a:xfrm>
          <a:prstGeom prst="rect">
            <a:avLst/>
          </a:prstGeom>
        </p:spPr>
      </p:pic>
      <p:sp>
        <p:nvSpPr>
          <p:cNvPr id="1026" name="AutoShape 2" descr="http://56.xn--80aadkum9bf.xn--p1ai/wp-content/uploads/2016/10/0_b2a17_ca158842_ori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56.xn--80aadkum9bf.xn--p1ai/wp-content/uploads/2016/10/0_b2a17_ca158842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642918"/>
            <a:ext cx="3103088" cy="5715040"/>
          </a:xfrm>
          <a:prstGeom prst="rect">
            <a:avLst/>
          </a:prstGeom>
          <a:noFill/>
        </p:spPr>
      </p:pic>
      <p:sp>
        <p:nvSpPr>
          <p:cNvPr id="1032" name="AutoShape 8" descr="https://st.depositphotos.com/1980975/4496/v/950/depositphotos_44965107-stock-illustration-vector-illustration-russia-fla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zodiak-2000.ru/media/posters/653253bebfcb739d504ecb4ad697cbd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42852"/>
            <a:ext cx="3714777" cy="5844928"/>
          </a:xfrm>
          <a:prstGeom prst="rect">
            <a:avLst/>
          </a:prstGeom>
          <a:noFill/>
        </p:spPr>
      </p:pic>
      <p:sp>
        <p:nvSpPr>
          <p:cNvPr id="1040" name="AutoShape 16" descr="http://www.zsto.ru/images/stories/zsto/documents/flag-to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www.zsto.ru/images/stories/zsto/documents/flag-to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://www.zsto.ru/images/stories/zsto/documents/flag-t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s://fashion-stickers.ru/47217-thickbox_default/flag-tverskoy-oblas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s://fashion-stickers.ru/47217-thickbox_default/flag-tverskoy-oblast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http://s15.stc.all.kpcdn.net/share/i/12/9751470/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785926"/>
            <a:ext cx="3000396" cy="2000264"/>
          </a:xfrm>
          <a:prstGeom prst="rect">
            <a:avLst/>
          </a:prstGeom>
          <a:noFill/>
          <a:scene3d>
            <a:camera prst="orthographicFront">
              <a:rot lat="21594991" lon="21328169" rev="1673339"/>
            </a:camera>
            <a:lightRig rig="threePt" dir="t"/>
          </a:scene3d>
        </p:spPr>
      </p:pic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1643042" y="2357430"/>
            <a:ext cx="4857784" cy="2571768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336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36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336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336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np-vesti.ru/images/2017/08_30/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642918"/>
            <a:ext cx="6453264" cy="4839949"/>
          </a:xfrm>
          <a:prstGeom prst="rect">
            <a:avLst/>
          </a:prstGeom>
          <a:noFill/>
        </p:spPr>
      </p:pic>
      <p:sp>
        <p:nvSpPr>
          <p:cNvPr id="15364" name="AutoShape 4" descr="https://s.pfst.net/2014.07/6353346880668d8df28e3cbab3918c9e8704ec106c2_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://www.gundemavrasya.com/d/news/74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www.gundemavrasya.com/d/news/7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02varvara.files.wordpress.com/2014/03/00-donetsk-ukraine-23-03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fs00.infourok.ru/images/doc/227/43982/1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s15.stc.all.kpcdn.net/share/i/12/9751470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08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AutoShape 2" descr="http://nashemedia.ru/wp-content/uploads/2017/10/Gos.-pomosh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://nashemedia.ru/wp-content/uploads/2017/10/Gos.-pomosh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nashemedia.ru/wp-content/uploads/2017/10/Gos.-pomosh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762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https://tvernews.ru/upload/information_system_18/1/1/9/item_119824/information_items_1198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14488"/>
            <a:ext cx="3429024" cy="2571768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643182"/>
            <a:ext cx="4570413" cy="345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</Words>
  <Application>Microsoft Office PowerPoint</Application>
  <PresentationFormat>Экран (4:3)</PresentationFormat>
  <Paragraphs>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НОД «День флага Тверской области»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«День флага Тверской области»</dc:title>
  <dc:creator>админ</dc:creator>
  <cp:lastModifiedBy>админ</cp:lastModifiedBy>
  <cp:revision>21</cp:revision>
  <dcterms:created xsi:type="dcterms:W3CDTF">2017-11-05T10:33:05Z</dcterms:created>
  <dcterms:modified xsi:type="dcterms:W3CDTF">2017-11-05T13:47:18Z</dcterms:modified>
</cp:coreProperties>
</file>