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71" r:id="rId12"/>
    <p:sldId id="267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362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Елена</cp:lastModifiedBy>
  <cp:revision>22</cp:revision>
  <dcterms:created xsi:type="dcterms:W3CDTF">2011-01-05T18:31:26Z</dcterms:created>
  <dcterms:modified xsi:type="dcterms:W3CDTF">2020-05-25T12:32:20Z</dcterms:modified>
</cp:coreProperties>
</file>