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DD951-89F0-4E56-AC41-301DB0581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2D40D4-EBDC-4899-93C2-EF08B8156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FD17E-AA1F-4E7C-B46D-E38E8ED3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D3332-4727-4EC9-9C68-2A64A9D8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71A33-53A8-40D3-AD5E-B14C62B2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6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34145-AAFC-4031-AB37-161D940C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797222-1DDE-4798-AEFD-CEE241D1E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A99C-14C0-4B74-A198-5ADD90DA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CA66B0-167A-49F9-B5E6-5F45370E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8DE7A7-ECAB-48B8-9789-410109AB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2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DA895F-6C54-41F3-9D9D-1CACFA2864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894E71-6600-48AB-9AD7-2C15FE8FB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6444C7-FAD2-4D0D-BF1D-A2EF0EBF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452EA1-E74E-4497-8D41-07633F28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CD129-1D76-452D-A912-735569AF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2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B135E-5458-4494-AF72-1E3C5958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7863C-3039-4975-9081-D2FD63B14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40E7E-2564-4ECD-B3B4-E1FA1E3B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F2E32B-0DF5-4D82-8E81-6F0E2EB7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582B8-01C2-4B25-834B-AE6F48ED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85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C27EA-BAFA-4711-B3AF-7A191699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43F0B-05AB-4BA0-AF26-CA1FCE0FC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46E76-3737-4B47-BCC3-4B5E1095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31AAD-1A8E-4698-AE97-04E7A7AC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03F409-4221-46D0-B697-C867F3B2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0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89B68-BF18-4A7C-9F00-9E302EE2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ECCBA-4076-4462-999C-69799951D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D127D8-0991-432D-BD08-CA9637AEA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A9299-E771-4A10-89A5-10E5E475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3A4D5-A2A0-4042-8240-A0B2F611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AE1E5-94B6-4045-B044-F69C7A20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5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F833B-564B-4DEA-8E89-87300AB2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AD2C8A-3F91-4B7D-9217-4A3C4BA37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B9E7BE-AD49-42E4-85BC-072620929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F05AD0-FD37-4335-9087-E14941C5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71B83C-52AD-44CE-90F6-A2580779B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51DF54-EC9D-4A56-9CF2-B59E7D96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8E07DB-3F95-458A-AF80-A057E564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ED8308-4E78-4515-A7B7-4F7A88E5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4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5B259-E2A9-4CF8-800E-04DD221D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AD6D3C-D37A-40E0-AFA8-1E341B33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6484F-DFFB-42AA-90A8-AEF1914A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DFDBA5-06C0-4922-A854-A22BCF59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9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0CB965-424B-4503-BE07-BAA8F39C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D297B4-1176-4BF5-B044-FD40F576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1FC9DC-B6A9-4D44-93C5-29DDC474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5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A1B1E-181F-45B7-9DFF-50E4FE93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85559-CE47-4825-BCE1-E1E9371A7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FCEC9-7DBF-46F1-9C94-53D93D830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3BA623-3D9A-4E29-AFD7-7B385E29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E51C1-1695-4465-8397-A6C5B354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CE652-ECB4-44D3-A7A4-00A489D9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52E1A-3260-415B-BFCF-4F4D050A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30BFF5-1427-4F37-AB8C-CD04F285E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7A6216-D7EE-4F99-9FF2-BFABA4506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6B2BE7-6673-4490-8069-80DB5724C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0F56F3-B72F-4AE8-AEC4-4D46F2B6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926EF-ACFF-46BB-9FEF-5500EC99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1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2662B-CB92-4BDA-ABBF-53A471E8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DA05CF-7DA6-49BD-BE0D-B6091DCE6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1E184-5BFF-42C2-99BE-02EA71DFB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AE67-4066-45C9-B7E6-A41E193D4C57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18EAF-4FEF-43AB-9E7A-816E1F238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5801E-9DE9-4174-9087-FBFFFDD84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2A51-8460-4709-BB1D-3B879A83CB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8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6F7DC-92F4-49DF-8795-2A1F27AC7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F66768-48B5-42D9-94EE-B57AECD50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92297-FB34-4B79-80D0-C1C73623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1" y="1"/>
            <a:ext cx="12037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B81DF-5EC0-463B-AEC9-84834328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9FA16A6-4C1A-4092-8D30-5A93B4F3C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578"/>
            <a:ext cx="12206411" cy="6953956"/>
          </a:xfrm>
        </p:spPr>
      </p:pic>
    </p:spTree>
    <p:extLst>
      <p:ext uri="{BB962C8B-B14F-4D97-AF65-F5344CB8AC3E}">
        <p14:creationId xmlns:p14="http://schemas.microsoft.com/office/powerpoint/2010/main" val="10650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8DE83-C67C-4082-8A25-4CA183FF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CC0DC22-12BD-4909-9171-F6998639B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411" cy="6953956"/>
          </a:xfrm>
        </p:spPr>
      </p:pic>
    </p:spTree>
    <p:extLst>
      <p:ext uri="{BB962C8B-B14F-4D97-AF65-F5344CB8AC3E}">
        <p14:creationId xmlns:p14="http://schemas.microsoft.com/office/powerpoint/2010/main" val="9744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8FB6F-5B0D-42F3-9EF8-5D552DBC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0A2869E-CEE9-4CFF-B4DE-1D372EA03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5746"/>
          </a:xfrm>
        </p:spPr>
      </p:pic>
    </p:spTree>
    <p:extLst>
      <p:ext uri="{BB962C8B-B14F-4D97-AF65-F5344CB8AC3E}">
        <p14:creationId xmlns:p14="http://schemas.microsoft.com/office/powerpoint/2010/main" val="388128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6A095-EE08-4E76-9BBA-F08E74F3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96DBE1-E3C6-45C7-8599-A54CB23D5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1" y="0"/>
            <a:ext cx="12206411" cy="6953956"/>
          </a:xfrm>
        </p:spPr>
      </p:pic>
    </p:spTree>
    <p:extLst>
      <p:ext uri="{BB962C8B-B14F-4D97-AF65-F5344CB8AC3E}">
        <p14:creationId xmlns:p14="http://schemas.microsoft.com/office/powerpoint/2010/main" val="25468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BD6F6-EDD0-443C-8A61-77BBEEAD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05C635D-559D-4CEB-B580-FA39A67A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6411" cy="6953956"/>
          </a:xfrm>
        </p:spPr>
      </p:pic>
    </p:spTree>
    <p:extLst>
      <p:ext uri="{BB962C8B-B14F-4D97-AF65-F5344CB8AC3E}">
        <p14:creationId xmlns:p14="http://schemas.microsoft.com/office/powerpoint/2010/main" val="111232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AF15D-175B-47FD-8FC9-5BFDCEA1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69730F-5B6C-40EE-9E98-B1C7D8C1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595" cy="6942667"/>
          </a:xfrm>
        </p:spPr>
      </p:pic>
    </p:spTree>
    <p:extLst>
      <p:ext uri="{BB962C8B-B14F-4D97-AF65-F5344CB8AC3E}">
        <p14:creationId xmlns:p14="http://schemas.microsoft.com/office/powerpoint/2010/main" val="45955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CFE20-B4CD-48AD-991D-3D472B6B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3665F1-2B80-4965-A704-384F2286D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1" y="0"/>
            <a:ext cx="12037977" cy="6858000"/>
          </a:xfrm>
        </p:spPr>
      </p:pic>
    </p:spTree>
    <p:extLst>
      <p:ext uri="{BB962C8B-B14F-4D97-AF65-F5344CB8AC3E}">
        <p14:creationId xmlns:p14="http://schemas.microsoft.com/office/powerpoint/2010/main" val="354680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8465B-138D-4AF6-8A9C-40DFA95D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ED27065-0CBB-42EE-B2C5-41280FDD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856" cy="6987822"/>
          </a:xfrm>
        </p:spPr>
      </p:pic>
    </p:spTree>
    <p:extLst>
      <p:ext uri="{BB962C8B-B14F-4D97-AF65-F5344CB8AC3E}">
        <p14:creationId xmlns:p14="http://schemas.microsoft.com/office/powerpoint/2010/main" val="2172915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 istoriya</dc:creator>
  <cp:lastModifiedBy>Svetlana istoriya</cp:lastModifiedBy>
  <cp:revision>11</cp:revision>
  <dcterms:created xsi:type="dcterms:W3CDTF">2024-02-14T10:28:14Z</dcterms:created>
  <dcterms:modified xsi:type="dcterms:W3CDTF">2024-02-17T07:26:54Z</dcterms:modified>
</cp:coreProperties>
</file>